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0" r:id="rId5"/>
    <p:sldId id="309" r:id="rId6"/>
    <p:sldId id="307" r:id="rId7"/>
    <p:sldId id="2147378876" r:id="rId8"/>
    <p:sldId id="2147378895" r:id="rId9"/>
    <p:sldId id="2147378890" r:id="rId10"/>
    <p:sldId id="279" r:id="rId11"/>
    <p:sldId id="2147378900" r:id="rId12"/>
    <p:sldId id="2147378892" r:id="rId13"/>
    <p:sldId id="2147378901" r:id="rId14"/>
    <p:sldId id="2147378875" r:id="rId15"/>
    <p:sldId id="2147378896" r:id="rId16"/>
    <p:sldId id="2147378883" r:id="rId17"/>
    <p:sldId id="2147378902" r:id="rId18"/>
    <p:sldId id="2147378885" r:id="rId19"/>
    <p:sldId id="2147378899" r:id="rId20"/>
    <p:sldId id="30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163EE65-F744-45BD-AEBD-C23E928D647B}">
          <p14:sldIdLst>
            <p14:sldId id="260"/>
            <p14:sldId id="309"/>
            <p14:sldId id="307"/>
            <p14:sldId id="2147378876"/>
            <p14:sldId id="2147378895"/>
            <p14:sldId id="2147378890"/>
            <p14:sldId id="279"/>
            <p14:sldId id="2147378900"/>
            <p14:sldId id="2147378892"/>
            <p14:sldId id="2147378901"/>
            <p14:sldId id="2147378875"/>
            <p14:sldId id="2147378896"/>
            <p14:sldId id="2147378883"/>
            <p14:sldId id="2147378902"/>
            <p14:sldId id="2147378885"/>
            <p14:sldId id="2147378899"/>
            <p14:sldId id="30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700805-7BEE-11A9-ED0B-78FE2CF1785F}" name="Ariadna Lungulescu" initials="" userId="S::ariadna.lungulescu@ccsassociation.org::104a57b5-64ae-4541-b715-f7b4d455c92d" providerId="AD"/>
  <p188:author id="{DB6CFD26-FDD2-A6C2-7E00-EF125BB5AB19}" name="Stefano Miriello" initials="SM" userId="S::stefano.miriello@ccsassociation.org::ceb4715a-0daa-4d62-8695-ce7f4f1e5ce3" providerId="AD"/>
  <p188:author id="{5986FC4C-56E2-6023-C670-61055EE4BBCA}" name="Francesco D’Apolito" initials="FD" userId="S::francesco.dapolito@ccsassociation.org::1ec71965-bc6c-41af-9a3e-7a31a02829e7" providerId="AD"/>
  <p188:author id="{EAE0C064-19DB-E491-4D96-93B05BD2498B}" name="Charles-Albert Bareth" initials="" userId="S::charles-albert.bareth@ccsassociation.org::53d7bb05-6598-4689-9fb9-b94b5b737223" providerId="AD"/>
  <p188:author id="{65B18474-2DC4-1505-9221-2C3A31F3C337}" name="Charles" initials="Charles" userId="Charles" providerId="None"/>
  <p188:author id="{CC278884-E0F5-DF09-6C54-5196A072136E}" name="Denis Janampa Ramos" initials="" userId="S::denis.janamparamos@ccsassociation.org::c8281b6d-a5e2-4a6c-ad8c-8e282d52d7a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0E1DD"/>
    <a:srgbClr val="0087F0"/>
    <a:srgbClr val="29F8D7"/>
    <a:srgbClr val="28F8FB"/>
    <a:srgbClr val="143035"/>
    <a:srgbClr val="AFD9E2"/>
    <a:srgbClr val="28F8D7"/>
    <a:srgbClr val="98C8C8"/>
    <a:srgbClr val="6594A1"/>
    <a:srgbClr val="9DB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A11217-37B9-475E-AAC7-E4F1744981B4}" v="114" dt="2025-01-28T14:30:40.754"/>
    <p1510:client id="{CE31DBD0-19B4-44E5-BD35-1D0661A121FE}" v="1201" dt="2025-01-28T14:14:35.323"/>
    <p1510:client id="{F7005389-8C30-477D-BF57-0BFB39845D0C}" v="480" dt="2025-01-28T09:48:03.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 Janampa Ramos" userId="c8281b6d-a5e2-4a6c-ad8c-8e282d52d7ae" providerId="ADAL" clId="{81E00447-EE4A-4840-A635-9D9DDD694788}"/>
    <pc:docChg chg="modSld">
      <pc:chgData name="Denis Janampa Ramos" userId="c8281b6d-a5e2-4a6c-ad8c-8e282d52d7ae" providerId="ADAL" clId="{81E00447-EE4A-4840-A635-9D9DDD694788}" dt="2024-11-14T14:09:41.277" v="76" actId="14734"/>
      <pc:docMkLst>
        <pc:docMk/>
      </pc:docMkLst>
      <pc:sldChg chg="addSp modSp mod">
        <pc:chgData name="Denis Janampa Ramos" userId="c8281b6d-a5e2-4a6c-ad8c-8e282d52d7ae" providerId="ADAL" clId="{81E00447-EE4A-4840-A635-9D9DDD694788}" dt="2024-11-14T14:09:41.277" v="76" actId="14734"/>
        <pc:sldMkLst>
          <pc:docMk/>
          <pc:sldMk cId="852772762" sldId="2147378874"/>
        </pc:sldMkLst>
      </pc:sldChg>
      <pc:sldChg chg="addSp modSp mod">
        <pc:chgData name="Denis Janampa Ramos" userId="c8281b6d-a5e2-4a6c-ad8c-8e282d52d7ae" providerId="ADAL" clId="{81E00447-EE4A-4840-A635-9D9DDD694788}" dt="2024-11-14T14:07:00.314" v="70" actId="1076"/>
        <pc:sldMkLst>
          <pc:docMk/>
          <pc:sldMk cId="3124191351" sldId="2147378880"/>
        </pc:sldMkLst>
      </pc:sldChg>
    </pc:docChg>
  </pc:docChgLst>
  <pc:docChgLst>
    <pc:chgData name="Stefano Miriello" userId="ceb4715a-0daa-4d62-8695-ce7f4f1e5ce3" providerId="ADAL" clId="{F7005389-8C30-477D-BF57-0BFB39845D0C}"/>
    <pc:docChg chg="undo custSel addSld delSld modSld modSection">
      <pc:chgData name="Stefano Miriello" userId="ceb4715a-0daa-4d62-8695-ce7f4f1e5ce3" providerId="ADAL" clId="{F7005389-8C30-477D-BF57-0BFB39845D0C}" dt="2025-01-28T09:48:03.767" v="1340" actId="20577"/>
      <pc:docMkLst>
        <pc:docMk/>
      </pc:docMkLst>
      <pc:sldChg chg="modSp mod">
        <pc:chgData name="Stefano Miriello" userId="ceb4715a-0daa-4d62-8695-ce7f4f1e5ce3" providerId="ADAL" clId="{F7005389-8C30-477D-BF57-0BFB39845D0C}" dt="2025-01-20T14:10:00.739" v="19" actId="20577"/>
        <pc:sldMkLst>
          <pc:docMk/>
          <pc:sldMk cId="2081978575" sldId="260"/>
        </pc:sldMkLst>
        <pc:spChg chg="mod">
          <ac:chgData name="Stefano Miriello" userId="ceb4715a-0daa-4d62-8695-ce7f4f1e5ce3" providerId="ADAL" clId="{F7005389-8C30-477D-BF57-0BFB39845D0C}" dt="2025-01-20T14:10:00.739" v="19" actId="20577"/>
          <ac:spMkLst>
            <pc:docMk/>
            <pc:sldMk cId="2081978575" sldId="260"/>
            <ac:spMk id="14" creationId="{1C4C4CDD-9572-A7CE-C8CC-645CC0200F27}"/>
          </ac:spMkLst>
        </pc:spChg>
      </pc:sldChg>
      <pc:sldChg chg="modSp mod">
        <pc:chgData name="Stefano Miriello" userId="ceb4715a-0daa-4d62-8695-ce7f4f1e5ce3" providerId="ADAL" clId="{F7005389-8C30-477D-BF57-0BFB39845D0C}" dt="2025-01-20T14:16:06.579" v="288" actId="1076"/>
        <pc:sldMkLst>
          <pc:docMk/>
          <pc:sldMk cId="2840578610" sldId="279"/>
        </pc:sldMkLst>
        <pc:spChg chg="mod">
          <ac:chgData name="Stefano Miriello" userId="ceb4715a-0daa-4d62-8695-ce7f4f1e5ce3" providerId="ADAL" clId="{F7005389-8C30-477D-BF57-0BFB39845D0C}" dt="2025-01-20T14:16:06.579" v="288" actId="1076"/>
          <ac:spMkLst>
            <pc:docMk/>
            <pc:sldMk cId="2840578610" sldId="279"/>
            <ac:spMk id="3" creationId="{93DB5313-C7B5-FBC7-C6E5-F7242B882FB0}"/>
          </ac:spMkLst>
        </pc:spChg>
      </pc:sldChg>
      <pc:sldChg chg="modSp mod">
        <pc:chgData name="Stefano Miriello" userId="ceb4715a-0daa-4d62-8695-ce7f4f1e5ce3" providerId="ADAL" clId="{F7005389-8C30-477D-BF57-0BFB39845D0C}" dt="2025-01-20T14:15:57.774" v="285"/>
        <pc:sldMkLst>
          <pc:docMk/>
          <pc:sldMk cId="1536086418" sldId="307"/>
        </pc:sldMkLst>
        <pc:graphicFrameChg chg="mod modGraphic">
          <ac:chgData name="Stefano Miriello" userId="ceb4715a-0daa-4d62-8695-ce7f4f1e5ce3" providerId="ADAL" clId="{F7005389-8C30-477D-BF57-0BFB39845D0C}" dt="2025-01-20T14:15:57.774" v="285"/>
          <ac:graphicFrameMkLst>
            <pc:docMk/>
            <pc:sldMk cId="1536086418" sldId="307"/>
            <ac:graphicFrameMk id="8" creationId="{C27E078D-9CA5-1147-8213-882E05009490}"/>
          </ac:graphicFrameMkLst>
        </pc:graphicFrameChg>
      </pc:sldChg>
      <pc:sldChg chg="modSp mod modCm">
        <pc:chgData name="Stefano Miriello" userId="ceb4715a-0daa-4d62-8695-ce7f4f1e5ce3" providerId="ADAL" clId="{F7005389-8C30-477D-BF57-0BFB39845D0C}" dt="2025-01-22T16:47:33.558" v="612" actId="20577"/>
        <pc:sldMkLst>
          <pc:docMk/>
          <pc:sldMk cId="4032849136" sldId="309"/>
        </pc:sldMkLst>
        <pc:spChg chg="mod">
          <ac:chgData name="Stefano Miriello" userId="ceb4715a-0daa-4d62-8695-ce7f4f1e5ce3" providerId="ADAL" clId="{F7005389-8C30-477D-BF57-0BFB39845D0C}" dt="2025-01-22T16:47:33.558" v="612" actId="20577"/>
          <ac:spMkLst>
            <pc:docMk/>
            <pc:sldMk cId="4032849136" sldId="309"/>
            <ac:spMk id="2" creationId="{4C4C674B-AD5C-D183-B388-9883105F175C}"/>
          </ac:spMkLst>
        </pc:spChg>
        <pc:extLst>
          <p:ext xmlns:p="http://schemas.openxmlformats.org/presentationml/2006/main" uri="{D6D511B9-2390-475A-947B-AFAB55BFBCF1}">
            <pc226:cmChg xmlns:pc226="http://schemas.microsoft.com/office/powerpoint/2022/06/main/command" chg="mod">
              <pc226:chgData name="Stefano Miriello" userId="ceb4715a-0daa-4d62-8695-ce7f4f1e5ce3" providerId="ADAL" clId="{F7005389-8C30-477D-BF57-0BFB39845D0C}" dt="2025-01-22T16:47:33.558" v="612" actId="20577"/>
              <pc2:cmMkLst xmlns:pc2="http://schemas.microsoft.com/office/powerpoint/2019/9/main/command">
                <pc:docMk/>
                <pc:sldMk cId="4032849136" sldId="309"/>
                <pc2:cmMk id="{5932B0C8-455A-43C7-AA81-7C1D913AC915}"/>
              </pc2:cmMkLst>
            </pc226:cmChg>
          </p:ext>
        </pc:extLst>
      </pc:sldChg>
      <pc:sldChg chg="del">
        <pc:chgData name="Stefano Miriello" userId="ceb4715a-0daa-4d62-8695-ce7f4f1e5ce3" providerId="ADAL" clId="{F7005389-8C30-477D-BF57-0BFB39845D0C}" dt="2025-01-20T14:16:09.767" v="289" actId="47"/>
        <pc:sldMkLst>
          <pc:docMk/>
          <pc:sldMk cId="677933293" sldId="2147378871"/>
        </pc:sldMkLst>
      </pc:sldChg>
      <pc:sldChg chg="del">
        <pc:chgData name="Stefano Miriello" userId="ceb4715a-0daa-4d62-8695-ce7f4f1e5ce3" providerId="ADAL" clId="{F7005389-8C30-477D-BF57-0BFB39845D0C}" dt="2025-01-20T14:16:11.023" v="290" actId="47"/>
        <pc:sldMkLst>
          <pc:docMk/>
          <pc:sldMk cId="620015996" sldId="2147378872"/>
        </pc:sldMkLst>
      </pc:sldChg>
      <pc:sldChg chg="del">
        <pc:chgData name="Stefano Miriello" userId="ceb4715a-0daa-4d62-8695-ce7f4f1e5ce3" providerId="ADAL" clId="{F7005389-8C30-477D-BF57-0BFB39845D0C}" dt="2025-01-20T14:16:16.117" v="292" actId="47"/>
        <pc:sldMkLst>
          <pc:docMk/>
          <pc:sldMk cId="54287936" sldId="2147378873"/>
        </pc:sldMkLst>
      </pc:sldChg>
      <pc:sldChg chg="del">
        <pc:chgData name="Stefano Miriello" userId="ceb4715a-0daa-4d62-8695-ce7f4f1e5ce3" providerId="ADAL" clId="{F7005389-8C30-477D-BF57-0BFB39845D0C}" dt="2025-01-20T14:16:18.349" v="294" actId="47"/>
        <pc:sldMkLst>
          <pc:docMk/>
          <pc:sldMk cId="852772762" sldId="2147378874"/>
        </pc:sldMkLst>
      </pc:sldChg>
      <pc:sldChg chg="modSp mod">
        <pc:chgData name="Stefano Miriello" userId="ceb4715a-0daa-4d62-8695-ce7f4f1e5ce3" providerId="ADAL" clId="{F7005389-8C30-477D-BF57-0BFB39845D0C}" dt="2025-01-20T14:16:35.402" v="299" actId="1076"/>
        <pc:sldMkLst>
          <pc:docMk/>
          <pc:sldMk cId="2709987306" sldId="2147378875"/>
        </pc:sldMkLst>
        <pc:spChg chg="mod">
          <ac:chgData name="Stefano Miriello" userId="ceb4715a-0daa-4d62-8695-ce7f4f1e5ce3" providerId="ADAL" clId="{F7005389-8C30-477D-BF57-0BFB39845D0C}" dt="2025-01-20T14:16:35.402" v="299" actId="1076"/>
          <ac:spMkLst>
            <pc:docMk/>
            <pc:sldMk cId="2709987306" sldId="2147378875"/>
            <ac:spMk id="3" creationId="{DF3A73BF-D177-C742-4DF9-CC6A7DCB9DA2}"/>
          </ac:spMkLst>
        </pc:spChg>
      </pc:sldChg>
      <pc:sldChg chg="modSp mod">
        <pc:chgData name="Stefano Miriello" userId="ceb4715a-0daa-4d62-8695-ce7f4f1e5ce3" providerId="ADAL" clId="{F7005389-8C30-477D-BF57-0BFB39845D0C}" dt="2025-01-20T14:13:46.436" v="276"/>
        <pc:sldMkLst>
          <pc:docMk/>
          <pc:sldMk cId="57094383" sldId="2147378876"/>
        </pc:sldMkLst>
        <pc:spChg chg="mod">
          <ac:chgData name="Stefano Miriello" userId="ceb4715a-0daa-4d62-8695-ce7f4f1e5ce3" providerId="ADAL" clId="{F7005389-8C30-477D-BF57-0BFB39845D0C}" dt="2025-01-20T14:13:46.436" v="276"/>
          <ac:spMkLst>
            <pc:docMk/>
            <pc:sldMk cId="57094383" sldId="2147378876"/>
            <ac:spMk id="3" creationId="{FB70FC6D-1772-4BA1-A5CF-DEC2FDDA2BDF}"/>
          </ac:spMkLst>
        </pc:spChg>
      </pc:sldChg>
      <pc:sldChg chg="del">
        <pc:chgData name="Stefano Miriello" userId="ceb4715a-0daa-4d62-8695-ce7f4f1e5ce3" providerId="ADAL" clId="{F7005389-8C30-477D-BF57-0BFB39845D0C}" dt="2025-01-20T14:16:41.277" v="300" actId="47"/>
        <pc:sldMkLst>
          <pc:docMk/>
          <pc:sldMk cId="690432190" sldId="2147378878"/>
        </pc:sldMkLst>
      </pc:sldChg>
      <pc:sldChg chg="del">
        <pc:chgData name="Stefano Miriello" userId="ceb4715a-0daa-4d62-8695-ce7f4f1e5ce3" providerId="ADAL" clId="{F7005389-8C30-477D-BF57-0BFB39845D0C}" dt="2025-01-20T14:16:19.326" v="295" actId="47"/>
        <pc:sldMkLst>
          <pc:docMk/>
          <pc:sldMk cId="3124191351" sldId="2147378880"/>
        </pc:sldMkLst>
      </pc:sldChg>
      <pc:sldChg chg="del">
        <pc:chgData name="Stefano Miriello" userId="ceb4715a-0daa-4d62-8695-ce7f4f1e5ce3" providerId="ADAL" clId="{F7005389-8C30-477D-BF57-0BFB39845D0C}" dt="2025-01-20T14:15:28.643" v="281" actId="47"/>
        <pc:sldMkLst>
          <pc:docMk/>
          <pc:sldMk cId="1272612875" sldId="2147378882"/>
        </pc:sldMkLst>
      </pc:sldChg>
      <pc:sldChg chg="del">
        <pc:chgData name="Stefano Miriello" userId="ceb4715a-0daa-4d62-8695-ce7f4f1e5ce3" providerId="ADAL" clId="{F7005389-8C30-477D-BF57-0BFB39845D0C}" dt="2025-01-20T14:15:29.324" v="282" actId="47"/>
        <pc:sldMkLst>
          <pc:docMk/>
          <pc:sldMk cId="3219908871" sldId="2147378883"/>
        </pc:sldMkLst>
      </pc:sldChg>
      <pc:sldChg chg="del">
        <pc:chgData name="Stefano Miriello" userId="ceb4715a-0daa-4d62-8695-ce7f4f1e5ce3" providerId="ADAL" clId="{F7005389-8C30-477D-BF57-0BFB39845D0C}" dt="2025-01-20T14:15:23.528" v="279" actId="47"/>
        <pc:sldMkLst>
          <pc:docMk/>
          <pc:sldMk cId="3194360318" sldId="2147378884"/>
        </pc:sldMkLst>
      </pc:sldChg>
      <pc:sldChg chg="modSp mod">
        <pc:chgData name="Stefano Miriello" userId="ceb4715a-0daa-4d62-8695-ce7f4f1e5ce3" providerId="ADAL" clId="{F7005389-8C30-477D-BF57-0BFB39845D0C}" dt="2025-01-20T14:19:35.578" v="305" actId="1076"/>
        <pc:sldMkLst>
          <pc:docMk/>
          <pc:sldMk cId="2197847429" sldId="2147378885"/>
        </pc:sldMkLst>
        <pc:spChg chg="mod">
          <ac:chgData name="Stefano Miriello" userId="ceb4715a-0daa-4d62-8695-ce7f4f1e5ce3" providerId="ADAL" clId="{F7005389-8C30-477D-BF57-0BFB39845D0C}" dt="2025-01-20T14:19:35.578" v="305" actId="1076"/>
          <ac:spMkLst>
            <pc:docMk/>
            <pc:sldMk cId="2197847429" sldId="2147378885"/>
            <ac:spMk id="3" creationId="{7BCE0017-DA3D-59AD-5D5C-B5784E8A964B}"/>
          </ac:spMkLst>
        </pc:spChg>
      </pc:sldChg>
      <pc:sldChg chg="del">
        <pc:chgData name="Stefano Miriello" userId="ceb4715a-0daa-4d62-8695-ce7f4f1e5ce3" providerId="ADAL" clId="{F7005389-8C30-477D-BF57-0BFB39845D0C}" dt="2025-01-20T14:16:17.203" v="293" actId="47"/>
        <pc:sldMkLst>
          <pc:docMk/>
          <pc:sldMk cId="1180200304" sldId="2147378887"/>
        </pc:sldMkLst>
      </pc:sldChg>
      <pc:sldChg chg="addSp delSp modSp del mod delAnim">
        <pc:chgData name="Stefano Miriello" userId="ceb4715a-0daa-4d62-8695-ce7f4f1e5ce3" providerId="ADAL" clId="{F7005389-8C30-477D-BF57-0BFB39845D0C}" dt="2025-01-20T14:22:54.836" v="543" actId="47"/>
        <pc:sldMkLst>
          <pc:docMk/>
          <pc:sldMk cId="2848396389" sldId="2147378888"/>
        </pc:sldMkLst>
      </pc:sldChg>
      <pc:sldChg chg="del">
        <pc:chgData name="Stefano Miriello" userId="ceb4715a-0daa-4d62-8695-ce7f4f1e5ce3" providerId="ADAL" clId="{F7005389-8C30-477D-BF57-0BFB39845D0C}" dt="2025-01-20T14:19:37.280" v="306" actId="47"/>
        <pc:sldMkLst>
          <pc:docMk/>
          <pc:sldMk cId="3394596576" sldId="2147378889"/>
        </pc:sldMkLst>
      </pc:sldChg>
      <pc:sldChg chg="addSp delSp modSp add mod">
        <pc:chgData name="Stefano Miriello" userId="ceb4715a-0daa-4d62-8695-ce7f4f1e5ce3" providerId="ADAL" clId="{F7005389-8C30-477D-BF57-0BFB39845D0C}" dt="2025-01-27T13:56:33.323" v="1321" actId="1076"/>
        <pc:sldMkLst>
          <pc:docMk/>
          <pc:sldMk cId="2093838048" sldId="2147378890"/>
        </pc:sldMkLst>
        <pc:spChg chg="mod">
          <ac:chgData name="Stefano Miriello" userId="ceb4715a-0daa-4d62-8695-ce7f4f1e5ce3" providerId="ADAL" clId="{F7005389-8C30-477D-BF57-0BFB39845D0C}" dt="2025-01-27T13:56:22.288" v="1318" actId="1076"/>
          <ac:spMkLst>
            <pc:docMk/>
            <pc:sldMk cId="2093838048" sldId="2147378890"/>
            <ac:spMk id="3" creationId="{BA555C54-876B-43BA-513A-2B07161EECB2}"/>
          </ac:spMkLst>
        </pc:spChg>
        <pc:spChg chg="mod">
          <ac:chgData name="Stefano Miriello" userId="ceb4715a-0daa-4d62-8695-ce7f4f1e5ce3" providerId="ADAL" clId="{F7005389-8C30-477D-BF57-0BFB39845D0C}" dt="2025-01-27T13:56:33.323" v="1321" actId="1076"/>
          <ac:spMkLst>
            <pc:docMk/>
            <pc:sldMk cId="2093838048" sldId="2147378890"/>
            <ac:spMk id="10" creationId="{DED4FB31-EC49-33E6-DEF6-DD3CA8809CEB}"/>
          </ac:spMkLst>
        </pc:spChg>
        <pc:spChg chg="mod">
          <ac:chgData name="Stefano Miriello" userId="ceb4715a-0daa-4d62-8695-ce7f4f1e5ce3" providerId="ADAL" clId="{F7005389-8C30-477D-BF57-0BFB39845D0C}" dt="2025-01-27T09:14:43.180" v="931" actId="20577"/>
          <ac:spMkLst>
            <pc:docMk/>
            <pc:sldMk cId="2093838048" sldId="2147378890"/>
            <ac:spMk id="11" creationId="{5FD11909-9CE5-7416-A906-F7A4CE293489}"/>
          </ac:spMkLst>
        </pc:spChg>
        <pc:spChg chg="del mod">
          <ac:chgData name="Stefano Miriello" userId="ceb4715a-0daa-4d62-8695-ce7f4f1e5ce3" providerId="ADAL" clId="{F7005389-8C30-477D-BF57-0BFB39845D0C}" dt="2025-01-27T09:12:09.931" v="878"/>
          <ac:spMkLst>
            <pc:docMk/>
            <pc:sldMk cId="2093838048" sldId="2147378890"/>
            <ac:spMk id="12" creationId="{35E17152-51E7-5D8A-406B-0C01103DB895}"/>
          </ac:spMkLst>
        </pc:spChg>
        <pc:spChg chg="add mod">
          <ac:chgData name="Stefano Miriello" userId="ceb4715a-0daa-4d62-8695-ce7f4f1e5ce3" providerId="ADAL" clId="{F7005389-8C30-477D-BF57-0BFB39845D0C}" dt="2025-01-27T13:56:29.911" v="1320" actId="1076"/>
          <ac:spMkLst>
            <pc:docMk/>
            <pc:sldMk cId="2093838048" sldId="2147378890"/>
            <ac:spMk id="13" creationId="{D70C3C23-3469-C192-4D51-D1727ECF0927}"/>
          </ac:spMkLst>
        </pc:spChg>
        <pc:picChg chg="add mod">
          <ac:chgData name="Stefano Miriello" userId="ceb4715a-0daa-4d62-8695-ce7f4f1e5ce3" providerId="ADAL" clId="{F7005389-8C30-477D-BF57-0BFB39845D0C}" dt="2025-01-27T09:14:12.301" v="894" actId="1076"/>
          <ac:picMkLst>
            <pc:docMk/>
            <pc:sldMk cId="2093838048" sldId="2147378890"/>
            <ac:picMk id="15" creationId="{248D78F9-B55B-657C-82B7-97DA4F3B0F81}"/>
          </ac:picMkLst>
        </pc:picChg>
      </pc:sldChg>
      <pc:sldChg chg="addSp delSp modSp add mod">
        <pc:chgData name="Stefano Miriello" userId="ceb4715a-0daa-4d62-8695-ce7f4f1e5ce3" providerId="ADAL" clId="{F7005389-8C30-477D-BF57-0BFB39845D0C}" dt="2025-01-20T14:23:19.656" v="611" actId="20577"/>
        <pc:sldMkLst>
          <pc:docMk/>
          <pc:sldMk cId="1580950599" sldId="2147378891"/>
        </pc:sldMkLst>
      </pc:sldChg>
      <pc:sldChg chg="modSp add mod">
        <pc:chgData name="Stefano Miriello" userId="ceb4715a-0daa-4d62-8695-ce7f4f1e5ce3" providerId="ADAL" clId="{F7005389-8C30-477D-BF57-0BFB39845D0C}" dt="2025-01-27T13:49:02.723" v="1315" actId="20577"/>
        <pc:sldMkLst>
          <pc:docMk/>
          <pc:sldMk cId="3873492330" sldId="2147378892"/>
        </pc:sldMkLst>
        <pc:graphicFrameChg chg="mod modGraphic">
          <ac:chgData name="Stefano Miriello" userId="ceb4715a-0daa-4d62-8695-ce7f4f1e5ce3" providerId="ADAL" clId="{F7005389-8C30-477D-BF57-0BFB39845D0C}" dt="2025-01-27T13:49:02.723" v="1315" actId="20577"/>
          <ac:graphicFrameMkLst>
            <pc:docMk/>
            <pc:sldMk cId="3873492330" sldId="2147378892"/>
            <ac:graphicFrameMk id="13" creationId="{BA0B0BB4-1D05-0A36-9D36-1B2FBB342B7E}"/>
          </ac:graphicFrameMkLst>
        </pc:graphicFrameChg>
      </pc:sldChg>
      <pc:sldChg chg="addSp modSp add mod">
        <pc:chgData name="Stefano Miriello" userId="ceb4715a-0daa-4d62-8695-ce7f4f1e5ce3" providerId="ADAL" clId="{F7005389-8C30-477D-BF57-0BFB39845D0C}" dt="2025-01-20T14:21:42.143" v="432" actId="20577"/>
        <pc:sldMkLst>
          <pc:docMk/>
          <pc:sldMk cId="704699899" sldId="2147378893"/>
        </pc:sldMkLst>
      </pc:sldChg>
      <pc:sldChg chg="addSp modSp add mod">
        <pc:chgData name="Stefano Miriello" userId="ceb4715a-0daa-4d62-8695-ce7f4f1e5ce3" providerId="ADAL" clId="{F7005389-8C30-477D-BF57-0BFB39845D0C}" dt="2025-01-20T14:20:04.998" v="374" actId="1076"/>
        <pc:sldMkLst>
          <pc:docMk/>
          <pc:sldMk cId="1395456442" sldId="2147378894"/>
        </pc:sldMkLst>
      </pc:sldChg>
      <pc:sldChg chg="modSp add mod">
        <pc:chgData name="Stefano Miriello" userId="ceb4715a-0daa-4d62-8695-ce7f4f1e5ce3" providerId="ADAL" clId="{F7005389-8C30-477D-BF57-0BFB39845D0C}" dt="2025-01-27T13:56:15.871" v="1317" actId="255"/>
        <pc:sldMkLst>
          <pc:docMk/>
          <pc:sldMk cId="2825848797" sldId="2147378895"/>
        </pc:sldMkLst>
        <pc:spChg chg="mod">
          <ac:chgData name="Stefano Miriello" userId="ceb4715a-0daa-4d62-8695-ce7f4f1e5ce3" providerId="ADAL" clId="{F7005389-8C30-477D-BF57-0BFB39845D0C}" dt="2025-01-27T13:56:15.871" v="1317" actId="255"/>
          <ac:spMkLst>
            <pc:docMk/>
            <pc:sldMk cId="2825848797" sldId="2147378895"/>
            <ac:spMk id="2" creationId="{4DC9C5EE-50E9-4382-D0AE-FBE506EF405D}"/>
          </ac:spMkLst>
        </pc:spChg>
      </pc:sldChg>
      <pc:sldChg chg="modSp mod modCm">
        <pc:chgData name="Stefano Miriello" userId="ceb4715a-0daa-4d62-8695-ce7f4f1e5ce3" providerId="ADAL" clId="{F7005389-8C30-477D-BF57-0BFB39845D0C}" dt="2025-01-28T09:48:03.767" v="1340" actId="20577"/>
        <pc:sldMkLst>
          <pc:docMk/>
          <pc:sldMk cId="3458226597" sldId="2147378896"/>
        </pc:sldMkLst>
        <pc:spChg chg="mod">
          <ac:chgData name="Stefano Miriello" userId="ceb4715a-0daa-4d62-8695-ce7f4f1e5ce3" providerId="ADAL" clId="{F7005389-8C30-477D-BF57-0BFB39845D0C}" dt="2025-01-28T09:48:03.767" v="1340" actId="20577"/>
          <ac:spMkLst>
            <pc:docMk/>
            <pc:sldMk cId="3458226597" sldId="2147378896"/>
            <ac:spMk id="3" creationId="{713D79BB-23EF-DFD3-80F6-6E72D93F9CDB}"/>
          </ac:spMkLst>
        </pc:spChg>
        <pc:picChg chg="mod">
          <ac:chgData name="Stefano Miriello" userId="ceb4715a-0daa-4d62-8695-ce7f4f1e5ce3" providerId="ADAL" clId="{F7005389-8C30-477D-BF57-0BFB39845D0C}" dt="2025-01-28T09:47:03.080" v="1330" actId="1076"/>
          <ac:picMkLst>
            <pc:docMk/>
            <pc:sldMk cId="3458226597" sldId="2147378896"/>
            <ac:picMk id="11" creationId="{8E151B5A-C3A6-2EE4-ACD8-FE04264A6084}"/>
          </ac:picMkLst>
        </pc:picChg>
        <pc:picChg chg="mod">
          <ac:chgData name="Stefano Miriello" userId="ceb4715a-0daa-4d62-8695-ce7f4f1e5ce3" providerId="ADAL" clId="{F7005389-8C30-477D-BF57-0BFB39845D0C}" dt="2025-01-27T09:42:51.638" v="1119" actId="1076"/>
          <ac:picMkLst>
            <pc:docMk/>
            <pc:sldMk cId="3458226597" sldId="2147378896"/>
            <ac:picMk id="13" creationId="{1020BF1C-E89D-FD10-89F9-B6453B8AC6B4}"/>
          </ac:picMkLst>
        </pc:picChg>
        <pc:extLst>
          <p:ext xmlns:p="http://schemas.openxmlformats.org/presentationml/2006/main" uri="{D6D511B9-2390-475A-947B-AFAB55BFBCF1}">
            <pc226:cmChg xmlns:pc226="http://schemas.microsoft.com/office/powerpoint/2022/06/main/command" chg="mod">
              <pc226:chgData name="Stefano Miriello" userId="ceb4715a-0daa-4d62-8695-ce7f4f1e5ce3" providerId="ADAL" clId="{F7005389-8C30-477D-BF57-0BFB39845D0C}" dt="2025-01-27T09:43:46.680" v="1157" actId="20577"/>
              <pc2:cmMkLst xmlns:pc2="http://schemas.microsoft.com/office/powerpoint/2019/9/main/command">
                <pc:docMk/>
                <pc:sldMk cId="3458226597" sldId="2147378896"/>
                <pc2:cmMk id="{841E6F17-C871-48EE-98B0-5C166C2ADB70}"/>
              </pc2:cmMkLst>
            </pc226:cmChg>
            <pc226:cmChg xmlns:pc226="http://schemas.microsoft.com/office/powerpoint/2022/06/main/command" chg="mod">
              <pc226:chgData name="Stefano Miriello" userId="ceb4715a-0daa-4d62-8695-ce7f4f1e5ce3" providerId="ADAL" clId="{F7005389-8C30-477D-BF57-0BFB39845D0C}" dt="2025-01-27T13:42:02.769" v="1309" actId="20577"/>
              <pc2:cmMkLst xmlns:pc2="http://schemas.microsoft.com/office/powerpoint/2019/9/main/command">
                <pc:docMk/>
                <pc:sldMk cId="3458226597" sldId="2147378896"/>
                <pc2:cmMk id="{5E2FF317-2124-431F-B644-DF810C3AE506}"/>
              </pc2:cmMkLst>
            </pc226:cmChg>
            <pc226:cmChg xmlns:pc226="http://schemas.microsoft.com/office/powerpoint/2022/06/main/command" chg="mod">
              <pc226:chgData name="Stefano Miriello" userId="ceb4715a-0daa-4d62-8695-ce7f4f1e5ce3" providerId="ADAL" clId="{F7005389-8C30-477D-BF57-0BFB39845D0C}" dt="2025-01-27T13:42:02.769" v="1309" actId="20577"/>
              <pc2:cmMkLst xmlns:pc2="http://schemas.microsoft.com/office/powerpoint/2019/9/main/command">
                <pc:docMk/>
                <pc:sldMk cId="3458226597" sldId="2147378896"/>
                <pc2:cmMk id="{5FB08BFA-7B02-4313-B89C-34E59E23CB87}"/>
              </pc2:cmMkLst>
            </pc226:cmChg>
          </p:ext>
        </pc:extLst>
      </pc:sldChg>
      <pc:sldChg chg="modSp mod">
        <pc:chgData name="Stefano Miriello" userId="ceb4715a-0daa-4d62-8695-ce7f4f1e5ce3" providerId="ADAL" clId="{F7005389-8C30-477D-BF57-0BFB39845D0C}" dt="2025-01-22T17:20:10.877" v="781" actId="1076"/>
        <pc:sldMkLst>
          <pc:docMk/>
          <pc:sldMk cId="3867927768" sldId="2147378897"/>
        </pc:sldMkLst>
      </pc:sldChg>
      <pc:sldChg chg="modSp mod">
        <pc:chgData name="Stefano Miriello" userId="ceb4715a-0daa-4d62-8695-ce7f4f1e5ce3" providerId="ADAL" clId="{F7005389-8C30-477D-BF57-0BFB39845D0C}" dt="2025-01-23T11:00:27.988" v="790" actId="5793"/>
        <pc:sldMkLst>
          <pc:docMk/>
          <pc:sldMk cId="4115750726" sldId="2147378899"/>
        </pc:sldMkLst>
        <pc:spChg chg="mod">
          <ac:chgData name="Stefano Miriello" userId="ceb4715a-0daa-4d62-8695-ce7f4f1e5ce3" providerId="ADAL" clId="{F7005389-8C30-477D-BF57-0BFB39845D0C}" dt="2025-01-23T11:00:27.988" v="790" actId="5793"/>
          <ac:spMkLst>
            <pc:docMk/>
            <pc:sldMk cId="4115750726" sldId="2147378899"/>
            <ac:spMk id="3" creationId="{75A0F55A-506E-5999-C254-0BF78189C121}"/>
          </ac:spMkLst>
        </pc:spChg>
        <pc:spChg chg="mod">
          <ac:chgData name="Stefano Miriello" userId="ceb4715a-0daa-4d62-8695-ce7f4f1e5ce3" providerId="ADAL" clId="{F7005389-8C30-477D-BF57-0BFB39845D0C}" dt="2025-01-23T11:00:24.038" v="788" actId="20577"/>
          <ac:spMkLst>
            <pc:docMk/>
            <pc:sldMk cId="4115750726" sldId="2147378899"/>
            <ac:spMk id="10" creationId="{C8C60B78-8D83-E632-9901-5E80FD8C0686}"/>
          </ac:spMkLst>
        </pc:spChg>
      </pc:sldChg>
      <pc:sldChg chg="modSp mod">
        <pc:chgData name="Stefano Miriello" userId="ceb4715a-0daa-4d62-8695-ce7f4f1e5ce3" providerId="ADAL" clId="{F7005389-8C30-477D-BF57-0BFB39845D0C}" dt="2025-01-27T13:41:06.719" v="1285" actId="1036"/>
        <pc:sldMkLst>
          <pc:docMk/>
          <pc:sldMk cId="686923166" sldId="2147378901"/>
        </pc:sldMkLst>
        <pc:graphicFrameChg chg="mod modGraphic">
          <ac:chgData name="Stefano Miriello" userId="ceb4715a-0daa-4d62-8695-ce7f4f1e5ce3" providerId="ADAL" clId="{F7005389-8C30-477D-BF57-0BFB39845D0C}" dt="2025-01-27T13:41:06.719" v="1285" actId="1036"/>
          <ac:graphicFrameMkLst>
            <pc:docMk/>
            <pc:sldMk cId="686923166" sldId="2147378901"/>
            <ac:graphicFrameMk id="2" creationId="{BE8CBE41-08BF-FBB9-13C0-15FB931F9C56}"/>
          </ac:graphicFrameMkLst>
        </pc:graphicFrameChg>
      </pc:sldChg>
      <pc:sldChg chg="modSp mod">
        <pc:chgData name="Stefano Miriello" userId="ceb4715a-0daa-4d62-8695-ce7f4f1e5ce3" providerId="ADAL" clId="{F7005389-8C30-477D-BF57-0BFB39845D0C}" dt="2025-01-28T09:46:52.051" v="1328" actId="14100"/>
        <pc:sldMkLst>
          <pc:docMk/>
          <pc:sldMk cId="2339461086" sldId="2147378902"/>
        </pc:sldMkLst>
        <pc:spChg chg="mod">
          <ac:chgData name="Stefano Miriello" userId="ceb4715a-0daa-4d62-8695-ce7f4f1e5ce3" providerId="ADAL" clId="{F7005389-8C30-477D-BF57-0BFB39845D0C}" dt="2025-01-28T09:46:52.051" v="1328" actId="14100"/>
          <ac:spMkLst>
            <pc:docMk/>
            <pc:sldMk cId="2339461086" sldId="2147378902"/>
            <ac:spMk id="3" creationId="{1CC746A2-904D-E1D4-3824-B3EA9526C53C}"/>
          </ac:spMkLst>
        </pc:spChg>
      </pc:sldChg>
    </pc:docChg>
  </pc:docChgLst>
  <pc:docChgLst>
    <pc:chgData name="Ariadna Lungulescu" userId="S::ariadna.lungulescu@ccsassociation.org::104a57b5-64ae-4541-b715-f7b4d455c92d" providerId="AD" clId="Web-{0F9090D8-4BD5-0264-A056-5F5554235D2A}"/>
    <pc:docChg chg="modSld">
      <pc:chgData name="Ariadna Lungulescu" userId="S::ariadna.lungulescu@ccsassociation.org::104a57b5-64ae-4541-b715-f7b4d455c92d" providerId="AD" clId="Web-{0F9090D8-4BD5-0264-A056-5F5554235D2A}" dt="2025-01-21T16:13:18.085" v="244" actId="20577"/>
      <pc:docMkLst>
        <pc:docMk/>
      </pc:docMkLst>
      <pc:sldChg chg="modSp">
        <pc:chgData name="Ariadna Lungulescu" userId="S::ariadna.lungulescu@ccsassociation.org::104a57b5-64ae-4541-b715-f7b4d455c92d" providerId="AD" clId="Web-{0F9090D8-4BD5-0264-A056-5F5554235D2A}" dt="2025-01-21T15:50:13.314" v="1" actId="1076"/>
        <pc:sldMkLst>
          <pc:docMk/>
          <pc:sldMk cId="704699899" sldId="2147378893"/>
        </pc:sldMkLst>
      </pc:sldChg>
      <pc:sldChg chg="modSp">
        <pc:chgData name="Ariadna Lungulescu" userId="S::ariadna.lungulescu@ccsassociation.org::104a57b5-64ae-4541-b715-f7b4d455c92d" providerId="AD" clId="Web-{0F9090D8-4BD5-0264-A056-5F5554235D2A}" dt="2025-01-21T16:13:18.085" v="244" actId="20577"/>
        <pc:sldMkLst>
          <pc:docMk/>
          <pc:sldMk cId="2825848797" sldId="2147378895"/>
        </pc:sldMkLst>
        <pc:spChg chg="mod">
          <ac:chgData name="Ariadna Lungulescu" userId="S::ariadna.lungulescu@ccsassociation.org::104a57b5-64ae-4541-b715-f7b4d455c92d" providerId="AD" clId="Web-{0F9090D8-4BD5-0264-A056-5F5554235D2A}" dt="2025-01-21T16:13:18.085" v="244" actId="20577"/>
          <ac:spMkLst>
            <pc:docMk/>
            <pc:sldMk cId="2825848797" sldId="2147378895"/>
            <ac:spMk id="2" creationId="{4DC9C5EE-50E9-4382-D0AE-FBE506EF405D}"/>
          </ac:spMkLst>
        </pc:spChg>
        <pc:spChg chg="mod">
          <ac:chgData name="Ariadna Lungulescu" userId="S::ariadna.lungulescu@ccsassociation.org::104a57b5-64ae-4541-b715-f7b4d455c92d" providerId="AD" clId="Web-{0F9090D8-4BD5-0264-A056-5F5554235D2A}" dt="2025-01-21T15:56:18.276" v="141" actId="1076"/>
          <ac:spMkLst>
            <pc:docMk/>
            <pc:sldMk cId="2825848797" sldId="2147378895"/>
            <ac:spMk id="3" creationId="{114FFB34-4B26-7CB6-5DA3-8D543FC159F8}"/>
          </ac:spMkLst>
        </pc:spChg>
      </pc:sldChg>
    </pc:docChg>
  </pc:docChgLst>
  <pc:docChgLst>
    <pc:chgData name="Stefano Miriello" userId="ceb4715a-0daa-4d62-8695-ce7f4f1e5ce3" providerId="ADAL" clId="{C6BA4DAF-A751-4BA1-B5E9-2F7782E143A5}"/>
    <pc:docChg chg="undo custSel addSld delSld modSld sldOrd delMainMaster modSection">
      <pc:chgData name="Stefano Miriello" userId="ceb4715a-0daa-4d62-8695-ce7f4f1e5ce3" providerId="ADAL" clId="{C6BA4DAF-A751-4BA1-B5E9-2F7782E143A5}" dt="2024-11-19T09:07:40.062" v="4416" actId="13926"/>
      <pc:docMkLst>
        <pc:docMk/>
      </pc:docMkLst>
      <pc:sldChg chg="modSp mod">
        <pc:chgData name="Stefano Miriello" userId="ceb4715a-0daa-4d62-8695-ce7f4f1e5ce3" providerId="ADAL" clId="{C6BA4DAF-A751-4BA1-B5E9-2F7782E143A5}" dt="2024-10-30T10:51:05.924" v="53" actId="20577"/>
        <pc:sldMkLst>
          <pc:docMk/>
          <pc:sldMk cId="2081978575" sldId="260"/>
        </pc:sldMkLst>
        <pc:spChg chg="mod">
          <ac:chgData name="Stefano Miriello" userId="ceb4715a-0daa-4d62-8695-ce7f4f1e5ce3" providerId="ADAL" clId="{C6BA4DAF-A751-4BA1-B5E9-2F7782E143A5}" dt="2024-10-30T10:49:59.135" v="2" actId="20577"/>
          <ac:spMkLst>
            <pc:docMk/>
            <pc:sldMk cId="2081978575" sldId="260"/>
            <ac:spMk id="10" creationId="{BA4611A5-0BA6-970B-D0CD-CB30B7531F87}"/>
          </ac:spMkLst>
        </pc:spChg>
        <pc:spChg chg="mod">
          <ac:chgData name="Stefano Miriello" userId="ceb4715a-0daa-4d62-8695-ce7f4f1e5ce3" providerId="ADAL" clId="{C6BA4DAF-A751-4BA1-B5E9-2F7782E143A5}" dt="2024-10-30T10:51:05.924" v="53" actId="20577"/>
          <ac:spMkLst>
            <pc:docMk/>
            <pc:sldMk cId="2081978575" sldId="260"/>
            <ac:spMk id="14" creationId="{1C4C4CDD-9572-A7CE-C8CC-645CC0200F27}"/>
          </ac:spMkLst>
        </pc:spChg>
      </pc:sldChg>
      <pc:sldChg chg="del">
        <pc:chgData name="Stefano Miriello" userId="ceb4715a-0daa-4d62-8695-ce7f4f1e5ce3" providerId="ADAL" clId="{C6BA4DAF-A751-4BA1-B5E9-2F7782E143A5}" dt="2024-10-30T10:50:19.932" v="5" actId="47"/>
        <pc:sldMkLst>
          <pc:docMk/>
          <pc:sldMk cId="2024611518" sldId="265"/>
        </pc:sldMkLst>
      </pc:sldChg>
      <pc:sldChg chg="del">
        <pc:chgData name="Stefano Miriello" userId="ceb4715a-0daa-4d62-8695-ce7f4f1e5ce3" providerId="ADAL" clId="{C6BA4DAF-A751-4BA1-B5E9-2F7782E143A5}" dt="2024-11-04T13:12:55.982" v="54" actId="47"/>
        <pc:sldMkLst>
          <pc:docMk/>
          <pc:sldMk cId="0" sldId="271"/>
        </pc:sldMkLst>
      </pc:sldChg>
      <pc:sldChg chg="modSp mod">
        <pc:chgData name="Stefano Miriello" userId="ceb4715a-0daa-4d62-8695-ce7f4f1e5ce3" providerId="ADAL" clId="{C6BA4DAF-A751-4BA1-B5E9-2F7782E143A5}" dt="2024-10-30T10:50:57.264" v="43" actId="20577"/>
        <pc:sldMkLst>
          <pc:docMk/>
          <pc:sldMk cId="2840578610" sldId="279"/>
        </pc:sldMkLst>
        <pc:spChg chg="mod">
          <ac:chgData name="Stefano Miriello" userId="ceb4715a-0daa-4d62-8695-ce7f4f1e5ce3" providerId="ADAL" clId="{C6BA4DAF-A751-4BA1-B5E9-2F7782E143A5}" dt="2024-10-30T10:50:57.264" v="43" actId="20577"/>
          <ac:spMkLst>
            <pc:docMk/>
            <pc:sldMk cId="2840578610" sldId="279"/>
            <ac:spMk id="2" creationId="{55812200-4DF8-46AA-96FB-2681586B956A}"/>
          </ac:spMkLst>
        </pc:spChg>
      </pc:sldChg>
      <pc:sldChg chg="del">
        <pc:chgData name="Stefano Miriello" userId="ceb4715a-0daa-4d62-8695-ce7f4f1e5ce3" providerId="ADAL" clId="{C6BA4DAF-A751-4BA1-B5E9-2F7782E143A5}" dt="2024-10-30T10:50:40.559" v="28" actId="47"/>
        <pc:sldMkLst>
          <pc:docMk/>
          <pc:sldMk cId="174631215" sldId="281"/>
        </pc:sldMkLst>
      </pc:sldChg>
      <pc:sldChg chg="modSp add del mod">
        <pc:chgData name="Stefano Miriello" userId="ceb4715a-0daa-4d62-8695-ce7f4f1e5ce3" providerId="ADAL" clId="{C6BA4DAF-A751-4BA1-B5E9-2F7782E143A5}" dt="2024-11-18T09:54:46.923" v="1085" actId="20577"/>
        <pc:sldMkLst>
          <pc:docMk/>
          <pc:sldMk cId="1471416873" sldId="306"/>
        </pc:sldMkLst>
        <pc:spChg chg="mod">
          <ac:chgData name="Stefano Miriello" userId="ceb4715a-0daa-4d62-8695-ce7f4f1e5ce3" providerId="ADAL" clId="{C6BA4DAF-A751-4BA1-B5E9-2F7782E143A5}" dt="2024-11-18T09:54:46.923" v="1085" actId="20577"/>
          <ac:spMkLst>
            <pc:docMk/>
            <pc:sldMk cId="1471416873" sldId="306"/>
            <ac:spMk id="14" creationId="{7467DE0D-906B-F2C8-949F-0D68A5E59369}"/>
          </ac:spMkLst>
        </pc:spChg>
      </pc:sldChg>
      <pc:sldChg chg="modSp mod">
        <pc:chgData name="Stefano Miriello" userId="ceb4715a-0daa-4d62-8695-ce7f4f1e5ce3" providerId="ADAL" clId="{C6BA4DAF-A751-4BA1-B5E9-2F7782E143A5}" dt="2024-11-18T15:12:46.645" v="3311" actId="13926"/>
        <pc:sldMkLst>
          <pc:docMk/>
          <pc:sldMk cId="1536086418" sldId="307"/>
        </pc:sldMkLst>
        <pc:graphicFrameChg chg="mod modGraphic">
          <ac:chgData name="Stefano Miriello" userId="ceb4715a-0daa-4d62-8695-ce7f4f1e5ce3" providerId="ADAL" clId="{C6BA4DAF-A751-4BA1-B5E9-2F7782E143A5}" dt="2024-11-18T15:12:46.645" v="3311" actId="13926"/>
          <ac:graphicFrameMkLst>
            <pc:docMk/>
            <pc:sldMk cId="1536086418" sldId="307"/>
            <ac:graphicFrameMk id="8" creationId="{C27E078D-9CA5-1147-8213-882E05009490}"/>
          </ac:graphicFrameMkLst>
        </pc:graphicFrameChg>
      </pc:sldChg>
      <pc:sldChg chg="modSp mod">
        <pc:chgData name="Stefano Miriello" userId="ceb4715a-0daa-4d62-8695-ce7f4f1e5ce3" providerId="ADAL" clId="{C6BA4DAF-A751-4BA1-B5E9-2F7782E143A5}" dt="2024-10-30T10:50:50.158" v="40" actId="20577"/>
        <pc:sldMkLst>
          <pc:docMk/>
          <pc:sldMk cId="2925677194" sldId="308"/>
        </pc:sldMkLst>
      </pc:sldChg>
      <pc:sldChg chg="modSp mod">
        <pc:chgData name="Stefano Miriello" userId="ceb4715a-0daa-4d62-8695-ce7f4f1e5ce3" providerId="ADAL" clId="{C6BA4DAF-A751-4BA1-B5E9-2F7782E143A5}" dt="2024-11-18T16:00:51.936" v="4395"/>
        <pc:sldMkLst>
          <pc:docMk/>
          <pc:sldMk cId="4032849136" sldId="309"/>
        </pc:sldMkLst>
        <pc:spChg chg="mod">
          <ac:chgData name="Stefano Miriello" userId="ceb4715a-0daa-4d62-8695-ce7f4f1e5ce3" providerId="ADAL" clId="{C6BA4DAF-A751-4BA1-B5E9-2F7782E143A5}" dt="2024-11-18T16:00:51.936" v="4395"/>
          <ac:spMkLst>
            <pc:docMk/>
            <pc:sldMk cId="4032849136" sldId="309"/>
            <ac:spMk id="3" creationId="{0491B1CD-A00E-660E-5362-7A15AA6BAE15}"/>
          </ac:spMkLst>
        </pc:spChg>
      </pc:sldChg>
      <pc:sldChg chg="del">
        <pc:chgData name="Stefano Miriello" userId="ceb4715a-0daa-4d62-8695-ce7f4f1e5ce3" providerId="ADAL" clId="{C6BA4DAF-A751-4BA1-B5E9-2F7782E143A5}" dt="2024-10-30T10:50:22.626" v="7" actId="47"/>
        <pc:sldMkLst>
          <pc:docMk/>
          <pc:sldMk cId="960941211" sldId="1755"/>
        </pc:sldMkLst>
      </pc:sldChg>
      <pc:sldChg chg="del">
        <pc:chgData name="Stefano Miriello" userId="ceb4715a-0daa-4d62-8695-ce7f4f1e5ce3" providerId="ADAL" clId="{C6BA4DAF-A751-4BA1-B5E9-2F7782E143A5}" dt="2024-10-30T10:50:22.929" v="8" actId="47"/>
        <pc:sldMkLst>
          <pc:docMk/>
          <pc:sldMk cId="1186798173" sldId="1763"/>
        </pc:sldMkLst>
      </pc:sldChg>
      <pc:sldChg chg="del">
        <pc:chgData name="Stefano Miriello" userId="ceb4715a-0daa-4d62-8695-ce7f4f1e5ce3" providerId="ADAL" clId="{C6BA4DAF-A751-4BA1-B5E9-2F7782E143A5}" dt="2024-10-30T10:50:23.253" v="9" actId="47"/>
        <pc:sldMkLst>
          <pc:docMk/>
          <pc:sldMk cId="3691267764" sldId="1767"/>
        </pc:sldMkLst>
      </pc:sldChg>
      <pc:sldChg chg="del">
        <pc:chgData name="Stefano Miriello" userId="ceb4715a-0daa-4d62-8695-ce7f4f1e5ce3" providerId="ADAL" clId="{C6BA4DAF-A751-4BA1-B5E9-2F7782E143A5}" dt="2024-10-30T10:50:21.980" v="6" actId="47"/>
        <pc:sldMkLst>
          <pc:docMk/>
          <pc:sldMk cId="2221695060" sldId="1769"/>
        </pc:sldMkLst>
      </pc:sldChg>
      <pc:sldChg chg="del">
        <pc:chgData name="Stefano Miriello" userId="ceb4715a-0daa-4d62-8695-ce7f4f1e5ce3" providerId="ADAL" clId="{C6BA4DAF-A751-4BA1-B5E9-2F7782E143A5}" dt="2024-10-30T10:50:23.623" v="10" actId="47"/>
        <pc:sldMkLst>
          <pc:docMk/>
          <pc:sldMk cId="2469993617" sldId="1770"/>
        </pc:sldMkLst>
      </pc:sldChg>
      <pc:sldChg chg="del">
        <pc:chgData name="Stefano Miriello" userId="ceb4715a-0daa-4d62-8695-ce7f4f1e5ce3" providerId="ADAL" clId="{C6BA4DAF-A751-4BA1-B5E9-2F7782E143A5}" dt="2024-10-30T10:50:26.447" v="17" actId="47"/>
        <pc:sldMkLst>
          <pc:docMk/>
          <pc:sldMk cId="3444607433" sldId="1778"/>
        </pc:sldMkLst>
      </pc:sldChg>
      <pc:sldChg chg="del">
        <pc:chgData name="Stefano Miriello" userId="ceb4715a-0daa-4d62-8695-ce7f4f1e5ce3" providerId="ADAL" clId="{C6BA4DAF-A751-4BA1-B5E9-2F7782E143A5}" dt="2024-10-30T10:50:24.275" v="11" actId="47"/>
        <pc:sldMkLst>
          <pc:docMk/>
          <pc:sldMk cId="2532668883" sldId="1784"/>
        </pc:sldMkLst>
      </pc:sldChg>
      <pc:sldChg chg="del">
        <pc:chgData name="Stefano Miriello" userId="ceb4715a-0daa-4d62-8695-ce7f4f1e5ce3" providerId="ADAL" clId="{C6BA4DAF-A751-4BA1-B5E9-2F7782E143A5}" dt="2024-10-30T10:50:24.604" v="12" actId="47"/>
        <pc:sldMkLst>
          <pc:docMk/>
          <pc:sldMk cId="2748991325" sldId="1785"/>
        </pc:sldMkLst>
      </pc:sldChg>
      <pc:sldChg chg="del">
        <pc:chgData name="Stefano Miriello" userId="ceb4715a-0daa-4d62-8695-ce7f4f1e5ce3" providerId="ADAL" clId="{C6BA4DAF-A751-4BA1-B5E9-2F7782E143A5}" dt="2024-10-30T10:50:24.878" v="13" actId="47"/>
        <pc:sldMkLst>
          <pc:docMk/>
          <pc:sldMk cId="339462140" sldId="1786"/>
        </pc:sldMkLst>
      </pc:sldChg>
      <pc:sldChg chg="del">
        <pc:chgData name="Stefano Miriello" userId="ceb4715a-0daa-4d62-8695-ce7f4f1e5ce3" providerId="ADAL" clId="{C6BA4DAF-A751-4BA1-B5E9-2F7782E143A5}" dt="2024-10-30T10:50:25.262" v="14" actId="47"/>
        <pc:sldMkLst>
          <pc:docMk/>
          <pc:sldMk cId="301305414" sldId="1787"/>
        </pc:sldMkLst>
      </pc:sldChg>
      <pc:sldChg chg="del">
        <pc:chgData name="Stefano Miriello" userId="ceb4715a-0daa-4d62-8695-ce7f4f1e5ce3" providerId="ADAL" clId="{C6BA4DAF-A751-4BA1-B5E9-2F7782E143A5}" dt="2024-10-30T10:50:25.674" v="15" actId="47"/>
        <pc:sldMkLst>
          <pc:docMk/>
          <pc:sldMk cId="3381727668" sldId="1788"/>
        </pc:sldMkLst>
      </pc:sldChg>
      <pc:sldChg chg="del">
        <pc:chgData name="Stefano Miriello" userId="ceb4715a-0daa-4d62-8695-ce7f4f1e5ce3" providerId="ADAL" clId="{C6BA4DAF-A751-4BA1-B5E9-2F7782E143A5}" dt="2024-10-30T10:50:26.017" v="16" actId="47"/>
        <pc:sldMkLst>
          <pc:docMk/>
          <pc:sldMk cId="841660696" sldId="1789"/>
        </pc:sldMkLst>
      </pc:sldChg>
      <pc:sldChg chg="del">
        <pc:chgData name="Stefano Miriello" userId="ceb4715a-0daa-4d62-8695-ce7f4f1e5ce3" providerId="ADAL" clId="{C6BA4DAF-A751-4BA1-B5E9-2F7782E143A5}" dt="2024-10-30T10:50:27.020" v="18" actId="47"/>
        <pc:sldMkLst>
          <pc:docMk/>
          <pc:sldMk cId="3964761326" sldId="1790"/>
        </pc:sldMkLst>
      </pc:sldChg>
      <pc:sldChg chg="del">
        <pc:chgData name="Stefano Miriello" userId="ceb4715a-0daa-4d62-8695-ce7f4f1e5ce3" providerId="ADAL" clId="{C6BA4DAF-A751-4BA1-B5E9-2F7782E143A5}" dt="2024-10-30T10:50:27.749" v="19" actId="47"/>
        <pc:sldMkLst>
          <pc:docMk/>
          <pc:sldMk cId="2125012707" sldId="1791"/>
        </pc:sldMkLst>
      </pc:sldChg>
      <pc:sldChg chg="modSp mod">
        <pc:chgData name="Stefano Miriello" userId="ceb4715a-0daa-4d62-8695-ce7f4f1e5ce3" providerId="ADAL" clId="{C6BA4DAF-A751-4BA1-B5E9-2F7782E143A5}" dt="2024-10-30T10:50:37.499" v="27" actId="5793"/>
        <pc:sldMkLst>
          <pc:docMk/>
          <pc:sldMk cId="2816233110" sldId="1792"/>
        </pc:sldMkLst>
      </pc:sldChg>
      <pc:sldChg chg="del">
        <pc:chgData name="Stefano Miriello" userId="ceb4715a-0daa-4d62-8695-ce7f4f1e5ce3" providerId="ADAL" clId="{C6BA4DAF-A751-4BA1-B5E9-2F7782E143A5}" dt="2024-10-30T10:50:41.834" v="29" actId="47"/>
        <pc:sldMkLst>
          <pc:docMk/>
          <pc:sldMk cId="3090631742" sldId="2147378870"/>
        </pc:sldMkLst>
      </pc:sldChg>
      <pc:sldChg chg="addSp delSp modSp mod modCm">
        <pc:chgData name="Stefano Miriello" userId="ceb4715a-0daa-4d62-8695-ce7f4f1e5ce3" providerId="ADAL" clId="{C6BA4DAF-A751-4BA1-B5E9-2F7782E143A5}" dt="2024-11-18T14:42:09.905" v="2158" actId="20577"/>
        <pc:sldMkLst>
          <pc:docMk/>
          <pc:sldMk cId="677933293" sldId="2147378871"/>
        </pc:sldMkLst>
        <pc:extLst>
          <p:ext xmlns:p="http://schemas.openxmlformats.org/presentationml/2006/main" uri="{D6D511B9-2390-475A-947B-AFAB55BFBCF1}">
            <pc226:cmChg xmlns:pc226="http://schemas.microsoft.com/office/powerpoint/2022/06/main/command" chg="mod">
              <pc226:chgData name="Stefano Miriello" userId="ceb4715a-0daa-4d62-8695-ce7f4f1e5ce3" providerId="ADAL" clId="{C6BA4DAF-A751-4BA1-B5E9-2F7782E143A5}" dt="2024-11-18T14:42:09.905" v="2158" actId="20577"/>
              <pc2:cmMkLst xmlns:pc2="http://schemas.microsoft.com/office/powerpoint/2019/9/main/command">
                <pc:docMk/>
                <pc:sldMk cId="677933293" sldId="2147378871"/>
                <pc2:cmMk id="{1D98F9C8-4A2B-43ED-A599-4C5D7C4E1E8C}"/>
              </pc2:cmMkLst>
            </pc226:cmChg>
          </p:ext>
        </pc:extLst>
      </pc:sldChg>
      <pc:sldChg chg="modSp mod">
        <pc:chgData name="Stefano Miriello" userId="ceb4715a-0daa-4d62-8695-ce7f4f1e5ce3" providerId="ADAL" clId="{C6BA4DAF-A751-4BA1-B5E9-2F7782E143A5}" dt="2024-11-18T14:43:16.919" v="2173" actId="1076"/>
        <pc:sldMkLst>
          <pc:docMk/>
          <pc:sldMk cId="620015996" sldId="2147378872"/>
        </pc:sldMkLst>
      </pc:sldChg>
      <pc:sldChg chg="modSp mod">
        <pc:chgData name="Stefano Miriello" userId="ceb4715a-0daa-4d62-8695-ce7f4f1e5ce3" providerId="ADAL" clId="{C6BA4DAF-A751-4BA1-B5E9-2F7782E143A5}" dt="2024-11-12T13:15:12.760" v="638" actId="14100"/>
        <pc:sldMkLst>
          <pc:docMk/>
          <pc:sldMk cId="54287936" sldId="2147378873"/>
        </pc:sldMkLst>
      </pc:sldChg>
      <pc:sldChg chg="addSp modSp mod">
        <pc:chgData name="Stefano Miriello" userId="ceb4715a-0daa-4d62-8695-ce7f4f1e5ce3" providerId="ADAL" clId="{C6BA4DAF-A751-4BA1-B5E9-2F7782E143A5}" dt="2024-11-18T11:16:53.727" v="1878" actId="5793"/>
        <pc:sldMkLst>
          <pc:docMk/>
          <pc:sldMk cId="852772762" sldId="2147378874"/>
        </pc:sldMkLst>
      </pc:sldChg>
      <pc:sldChg chg="modSp mod">
        <pc:chgData name="Stefano Miriello" userId="ceb4715a-0daa-4d62-8695-ce7f4f1e5ce3" providerId="ADAL" clId="{C6BA4DAF-A751-4BA1-B5E9-2F7782E143A5}" dt="2024-11-12T13:22:59.056" v="801" actId="1076"/>
        <pc:sldMkLst>
          <pc:docMk/>
          <pc:sldMk cId="2709987306" sldId="2147378875"/>
        </pc:sldMkLst>
        <pc:spChg chg="mod">
          <ac:chgData name="Stefano Miriello" userId="ceb4715a-0daa-4d62-8695-ce7f4f1e5ce3" providerId="ADAL" clId="{C6BA4DAF-A751-4BA1-B5E9-2F7782E143A5}" dt="2024-11-12T13:22:59.056" v="801" actId="1076"/>
          <ac:spMkLst>
            <pc:docMk/>
            <pc:sldMk cId="2709987306" sldId="2147378875"/>
            <ac:spMk id="3" creationId="{DF3A73BF-D177-C742-4DF9-CC6A7DCB9DA2}"/>
          </ac:spMkLst>
        </pc:spChg>
      </pc:sldChg>
      <pc:sldChg chg="modSp mod ord">
        <pc:chgData name="Stefano Miriello" userId="ceb4715a-0daa-4d62-8695-ce7f4f1e5ce3" providerId="ADAL" clId="{C6BA4DAF-A751-4BA1-B5E9-2F7782E143A5}" dt="2024-11-12T13:16:05.550" v="645" actId="20577"/>
        <pc:sldMkLst>
          <pc:docMk/>
          <pc:sldMk cId="57094383" sldId="2147378876"/>
        </pc:sldMkLst>
        <pc:spChg chg="mod">
          <ac:chgData name="Stefano Miriello" userId="ceb4715a-0daa-4d62-8695-ce7f4f1e5ce3" providerId="ADAL" clId="{C6BA4DAF-A751-4BA1-B5E9-2F7782E143A5}" dt="2024-11-12T13:16:05.550" v="645" actId="20577"/>
          <ac:spMkLst>
            <pc:docMk/>
            <pc:sldMk cId="57094383" sldId="2147378876"/>
            <ac:spMk id="3" creationId="{FB70FC6D-1772-4BA1-A5CF-DEC2FDDA2BDF}"/>
          </ac:spMkLst>
        </pc:spChg>
      </pc:sldChg>
      <pc:sldChg chg="addSp delSp modSp mod">
        <pc:chgData name="Stefano Miriello" userId="ceb4715a-0daa-4d62-8695-ce7f4f1e5ce3" providerId="ADAL" clId="{C6BA4DAF-A751-4BA1-B5E9-2F7782E143A5}" dt="2024-11-19T09:00:07.161" v="4415" actId="20577"/>
        <pc:sldMkLst>
          <pc:docMk/>
          <pc:sldMk cId="690432190" sldId="2147378878"/>
        </pc:sldMkLst>
      </pc:sldChg>
      <pc:sldChg chg="del">
        <pc:chgData name="Stefano Miriello" userId="ceb4715a-0daa-4d62-8695-ce7f4f1e5ce3" providerId="ADAL" clId="{C6BA4DAF-A751-4BA1-B5E9-2F7782E143A5}" dt="2024-11-12T13:22:34.624" v="752" actId="2696"/>
        <pc:sldMkLst>
          <pc:docMk/>
          <pc:sldMk cId="199766246" sldId="2147378879"/>
        </pc:sldMkLst>
      </pc:sldChg>
      <pc:sldChg chg="modSp add mod">
        <pc:chgData name="Stefano Miriello" userId="ceb4715a-0daa-4d62-8695-ce7f4f1e5ce3" providerId="ADAL" clId="{C6BA4DAF-A751-4BA1-B5E9-2F7782E143A5}" dt="2024-11-19T08:59:02.657" v="4407" actId="122"/>
        <pc:sldMkLst>
          <pc:docMk/>
          <pc:sldMk cId="3124191351" sldId="2147378880"/>
        </pc:sldMkLst>
      </pc:sldChg>
      <pc:sldChg chg="new del">
        <pc:chgData name="Stefano Miriello" userId="ceb4715a-0daa-4d62-8695-ce7f4f1e5ce3" providerId="ADAL" clId="{C6BA4DAF-A751-4BA1-B5E9-2F7782E143A5}" dt="2024-11-12T13:15:45.318" v="643" actId="680"/>
        <pc:sldMkLst>
          <pc:docMk/>
          <pc:sldMk cId="2978166398" sldId="2147378881"/>
        </pc:sldMkLst>
      </pc:sldChg>
      <pc:sldChg chg="modSp del mod">
        <pc:chgData name="Stefano Miriello" userId="ceb4715a-0daa-4d62-8695-ce7f4f1e5ce3" providerId="ADAL" clId="{C6BA4DAF-A751-4BA1-B5E9-2F7782E143A5}" dt="2024-11-12T13:17:15.688" v="655" actId="47"/>
        <pc:sldMkLst>
          <pc:docMk/>
          <pc:sldMk cId="3375044271" sldId="2147378881"/>
        </pc:sldMkLst>
      </pc:sldChg>
      <pc:sldChg chg="modSp add mod">
        <pc:chgData name="Stefano Miriello" userId="ceb4715a-0daa-4d62-8695-ce7f4f1e5ce3" providerId="ADAL" clId="{C6BA4DAF-A751-4BA1-B5E9-2F7782E143A5}" dt="2024-11-18T14:43:51.696" v="2208" actId="1076"/>
        <pc:sldMkLst>
          <pc:docMk/>
          <pc:sldMk cId="1272612875" sldId="2147378882"/>
        </pc:sldMkLst>
      </pc:sldChg>
      <pc:sldChg chg="modSp add mod">
        <pc:chgData name="Stefano Miriello" userId="ceb4715a-0daa-4d62-8695-ce7f4f1e5ce3" providerId="ADAL" clId="{C6BA4DAF-A751-4BA1-B5E9-2F7782E143A5}" dt="2024-11-18T09:38:19.302" v="845" actId="20577"/>
        <pc:sldMkLst>
          <pc:docMk/>
          <pc:sldMk cId="3219908871" sldId="2147378883"/>
        </pc:sldMkLst>
      </pc:sldChg>
      <pc:sldChg chg="addSp delSp modSp add del mod ord">
        <pc:chgData name="Stefano Miriello" userId="ceb4715a-0daa-4d62-8695-ce7f4f1e5ce3" providerId="ADAL" clId="{C6BA4DAF-A751-4BA1-B5E9-2F7782E143A5}" dt="2024-11-18T11:20:01.915" v="1963" actId="1076"/>
        <pc:sldMkLst>
          <pc:docMk/>
          <pc:sldMk cId="3194360318" sldId="2147378884"/>
        </pc:sldMkLst>
      </pc:sldChg>
      <pc:sldChg chg="modSp add mod ord">
        <pc:chgData name="Stefano Miriello" userId="ceb4715a-0daa-4d62-8695-ce7f4f1e5ce3" providerId="ADAL" clId="{C6BA4DAF-A751-4BA1-B5E9-2F7782E143A5}" dt="2024-11-19T09:07:40.062" v="4416" actId="13926"/>
        <pc:sldMkLst>
          <pc:docMk/>
          <pc:sldMk cId="2197847429" sldId="2147378885"/>
        </pc:sldMkLst>
        <pc:spChg chg="mod">
          <ac:chgData name="Stefano Miriello" userId="ceb4715a-0daa-4d62-8695-ce7f4f1e5ce3" providerId="ADAL" clId="{C6BA4DAF-A751-4BA1-B5E9-2F7782E143A5}" dt="2024-11-19T09:07:40.062" v="4416" actId="13926"/>
          <ac:spMkLst>
            <pc:docMk/>
            <pc:sldMk cId="2197847429" sldId="2147378885"/>
            <ac:spMk id="3" creationId="{7BCE0017-DA3D-59AD-5D5C-B5784E8A964B}"/>
          </ac:spMkLst>
        </pc:spChg>
      </pc:sldChg>
      <pc:sldChg chg="addSp delSp modSp add del mod ord">
        <pc:chgData name="Stefano Miriello" userId="ceb4715a-0daa-4d62-8695-ce7f4f1e5ce3" providerId="ADAL" clId="{C6BA4DAF-A751-4BA1-B5E9-2F7782E143A5}" dt="2024-11-18T15:46:15.803" v="4140" actId="47"/>
        <pc:sldMkLst>
          <pc:docMk/>
          <pc:sldMk cId="1428291148" sldId="2147378886"/>
        </pc:sldMkLst>
      </pc:sldChg>
      <pc:sldChg chg="new del">
        <pc:chgData name="Stefano Miriello" userId="ceb4715a-0daa-4d62-8695-ce7f4f1e5ce3" providerId="ADAL" clId="{C6BA4DAF-A751-4BA1-B5E9-2F7782E143A5}" dt="2024-11-18T09:41:15.755" v="869" actId="47"/>
        <pc:sldMkLst>
          <pc:docMk/>
          <pc:sldMk cId="873559527" sldId="2147378887"/>
        </pc:sldMkLst>
      </pc:sldChg>
      <pc:sldChg chg="addSp delSp modSp add mod">
        <pc:chgData name="Stefano Miriello" userId="ceb4715a-0daa-4d62-8695-ce7f4f1e5ce3" providerId="ADAL" clId="{C6BA4DAF-A751-4BA1-B5E9-2F7782E143A5}" dt="2024-11-18T14:26:18.575" v="2104" actId="1076"/>
        <pc:sldMkLst>
          <pc:docMk/>
          <pc:sldMk cId="1180200304" sldId="2147378887"/>
        </pc:sldMkLst>
      </pc:sldChg>
      <pc:sldChg chg="modSp new del mod">
        <pc:chgData name="Stefano Miriello" userId="ceb4715a-0daa-4d62-8695-ce7f4f1e5ce3" providerId="ADAL" clId="{C6BA4DAF-A751-4BA1-B5E9-2F7782E143A5}" dt="2024-11-12T13:24:43.644" v="821" actId="47"/>
        <pc:sldMkLst>
          <pc:docMk/>
          <pc:sldMk cId="2153643062" sldId="2147378887"/>
        </pc:sldMkLst>
      </pc:sldChg>
      <pc:sldChg chg="addSp delSp modSp add mod ord modTransition modAnim">
        <pc:chgData name="Stefano Miriello" userId="ceb4715a-0daa-4d62-8695-ce7f4f1e5ce3" providerId="ADAL" clId="{C6BA4DAF-A751-4BA1-B5E9-2F7782E143A5}" dt="2024-11-18T15:12:09.835" v="3278"/>
        <pc:sldMkLst>
          <pc:docMk/>
          <pc:sldMk cId="2848396389" sldId="2147378888"/>
        </pc:sldMkLst>
      </pc:sldChg>
      <pc:sldChg chg="addSp delSp modSp add mod ord">
        <pc:chgData name="Stefano Miriello" userId="ceb4715a-0daa-4d62-8695-ce7f4f1e5ce3" providerId="ADAL" clId="{C6BA4DAF-A751-4BA1-B5E9-2F7782E143A5}" dt="2024-11-18T15:58:17.387" v="4376" actId="1076"/>
        <pc:sldMkLst>
          <pc:docMk/>
          <pc:sldMk cId="3394596576" sldId="2147378889"/>
        </pc:sldMkLst>
      </pc:sldChg>
      <pc:sldMasterChg chg="delSldLayout">
        <pc:chgData name="Stefano Miriello" userId="ceb4715a-0daa-4d62-8695-ce7f4f1e5ce3" providerId="ADAL" clId="{C6BA4DAF-A751-4BA1-B5E9-2F7782E143A5}" dt="2024-11-04T13:12:55.982" v="54" actId="47"/>
        <pc:sldMasterMkLst>
          <pc:docMk/>
          <pc:sldMasterMk cId="416811158" sldId="2147483648"/>
        </pc:sldMasterMkLst>
        <pc:sldLayoutChg chg="del">
          <pc:chgData name="Stefano Miriello" userId="ceb4715a-0daa-4d62-8695-ce7f4f1e5ce3" providerId="ADAL" clId="{C6BA4DAF-A751-4BA1-B5E9-2F7782E143A5}" dt="2024-10-30T10:50:19.932" v="5" actId="47"/>
          <pc:sldLayoutMkLst>
            <pc:docMk/>
            <pc:sldMasterMk cId="416811158" sldId="2147483648"/>
            <pc:sldLayoutMk cId="1278394285" sldId="2147483662"/>
          </pc:sldLayoutMkLst>
        </pc:sldLayoutChg>
        <pc:sldLayoutChg chg="del">
          <pc:chgData name="Stefano Miriello" userId="ceb4715a-0daa-4d62-8695-ce7f4f1e5ce3" providerId="ADAL" clId="{C6BA4DAF-A751-4BA1-B5E9-2F7782E143A5}" dt="2024-11-04T13:12:55.982" v="54" actId="47"/>
          <pc:sldLayoutMkLst>
            <pc:docMk/>
            <pc:sldMasterMk cId="416811158" sldId="2147483648"/>
            <pc:sldLayoutMk cId="3437256648" sldId="2147483662"/>
          </pc:sldLayoutMkLst>
        </pc:sldLayoutChg>
        <pc:sldLayoutChg chg="del">
          <pc:chgData name="Stefano Miriello" userId="ceb4715a-0daa-4d62-8695-ce7f4f1e5ce3" providerId="ADAL" clId="{C6BA4DAF-A751-4BA1-B5E9-2F7782E143A5}" dt="2024-10-30T10:50:27.749" v="19" actId="47"/>
          <pc:sldLayoutMkLst>
            <pc:docMk/>
            <pc:sldMasterMk cId="416811158" sldId="2147483648"/>
            <pc:sldLayoutMk cId="1691703640" sldId="2147483663"/>
          </pc:sldLayoutMkLst>
        </pc:sldLayoutChg>
      </pc:sldMasterChg>
      <pc:sldMasterChg chg="del delSldLayout">
        <pc:chgData name="Stefano Miriello" userId="ceb4715a-0daa-4d62-8695-ce7f4f1e5ce3" providerId="ADAL" clId="{C6BA4DAF-A751-4BA1-B5E9-2F7782E143A5}" dt="2024-10-30T10:50:41.834" v="29" actId="47"/>
        <pc:sldMasterMkLst>
          <pc:docMk/>
          <pc:sldMasterMk cId="989663995" sldId="2147483665"/>
        </pc:sldMasterMkLst>
        <pc:sldLayoutChg chg="del">
          <pc:chgData name="Stefano Miriello" userId="ceb4715a-0daa-4d62-8695-ce7f4f1e5ce3" providerId="ADAL" clId="{C6BA4DAF-A751-4BA1-B5E9-2F7782E143A5}" dt="2024-10-30T10:50:41.834" v="29" actId="47"/>
          <pc:sldLayoutMkLst>
            <pc:docMk/>
            <pc:sldMasterMk cId="989663995" sldId="2147483665"/>
            <pc:sldLayoutMk cId="1670749093" sldId="2147483666"/>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112849870" sldId="2147483667"/>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1933657207" sldId="2147483668"/>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3624453078" sldId="2147483669"/>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599835753" sldId="2147483670"/>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24379358" sldId="2147483671"/>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755556753" sldId="2147483672"/>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1060567377" sldId="2147483673"/>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3078526401" sldId="2147483674"/>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2501925785" sldId="2147483675"/>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3805053851" sldId="2147483676"/>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3864865304" sldId="2147483677"/>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1015242857" sldId="2147483678"/>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1004192687" sldId="2147483679"/>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407011437" sldId="2147483680"/>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1467115863" sldId="2147483681"/>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1209824423" sldId="2147483682"/>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3919791049" sldId="2147483683"/>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317179565" sldId="2147483684"/>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2111854540" sldId="2147483685"/>
          </pc:sldLayoutMkLst>
        </pc:sldLayoutChg>
        <pc:sldLayoutChg chg="del">
          <pc:chgData name="Stefano Miriello" userId="ceb4715a-0daa-4d62-8695-ce7f4f1e5ce3" providerId="ADAL" clId="{C6BA4DAF-A751-4BA1-B5E9-2F7782E143A5}" dt="2024-10-30T10:50:41.834" v="29" actId="47"/>
          <pc:sldLayoutMkLst>
            <pc:docMk/>
            <pc:sldMasterMk cId="989663995" sldId="2147483665"/>
            <pc:sldLayoutMk cId="3883470658" sldId="2147483686"/>
          </pc:sldLayoutMkLst>
        </pc:sldLayoutChg>
      </pc:sldMasterChg>
    </pc:docChg>
  </pc:docChgLst>
  <pc:docChgLst>
    <pc:chgData name="Charles-Albert Bareth" userId="53d7bb05-6598-4689-9fb9-b94b5b737223" providerId="ADAL" clId="{6C760706-B57A-438B-82C2-BDE91F2914E4}"/>
    <pc:docChg chg="undo custSel modSld">
      <pc:chgData name="Charles-Albert Bareth" userId="53d7bb05-6598-4689-9fb9-b94b5b737223" providerId="ADAL" clId="{6C760706-B57A-438B-82C2-BDE91F2914E4}" dt="2024-11-19T12:43:22.875" v="430" actId="1076"/>
      <pc:docMkLst>
        <pc:docMk/>
      </pc:docMkLst>
      <pc:sldChg chg="modSp mod">
        <pc:chgData name="Charles-Albert Bareth" userId="53d7bb05-6598-4689-9fb9-b94b5b737223" providerId="ADAL" clId="{6C760706-B57A-438B-82C2-BDE91F2914E4}" dt="2024-11-19T12:43:22.875" v="430" actId="1076"/>
        <pc:sldMkLst>
          <pc:docMk/>
          <pc:sldMk cId="1536086418" sldId="307"/>
        </pc:sldMkLst>
        <pc:graphicFrameChg chg="mod modGraphic">
          <ac:chgData name="Charles-Albert Bareth" userId="53d7bb05-6598-4689-9fb9-b94b5b737223" providerId="ADAL" clId="{6C760706-B57A-438B-82C2-BDE91F2914E4}" dt="2024-11-19T12:43:22.875" v="430" actId="1076"/>
          <ac:graphicFrameMkLst>
            <pc:docMk/>
            <pc:sldMk cId="1536086418" sldId="307"/>
            <ac:graphicFrameMk id="8" creationId="{C27E078D-9CA5-1147-8213-882E05009490}"/>
          </ac:graphicFrameMkLst>
        </pc:graphicFrameChg>
      </pc:sldChg>
      <pc:sldChg chg="modSp mod">
        <pc:chgData name="Charles-Albert Bareth" userId="53d7bb05-6598-4689-9fb9-b94b5b737223" providerId="ADAL" clId="{6C760706-B57A-438B-82C2-BDE91F2914E4}" dt="2024-11-19T12:38:21.720" v="427" actId="20577"/>
        <pc:sldMkLst>
          <pc:docMk/>
          <pc:sldMk cId="690432190" sldId="2147378878"/>
        </pc:sldMkLst>
      </pc:sldChg>
      <pc:sldChg chg="modSp">
        <pc:chgData name="Charles-Albert Bareth" userId="53d7bb05-6598-4689-9fb9-b94b5b737223" providerId="ADAL" clId="{6C760706-B57A-438B-82C2-BDE91F2914E4}" dt="2024-11-19T12:29:13.143" v="323" actId="20577"/>
        <pc:sldMkLst>
          <pc:docMk/>
          <pc:sldMk cId="2848396389" sldId="2147378888"/>
        </pc:sldMkLst>
      </pc:sldChg>
    </pc:docChg>
  </pc:docChgLst>
  <pc:docChgLst>
    <pc:chgData name="Ariadna Lungulescu" userId="S::ariadna.lungulescu@ccsassociation.org::104a57b5-64ae-4541-b715-f7b4d455c92d" providerId="AD" clId="Web-{85F849D8-5BAE-CFFD-E3DD-29BA53368313}"/>
    <pc:docChg chg="modSld">
      <pc:chgData name="Ariadna Lungulescu" userId="S::ariadna.lungulescu@ccsassociation.org::104a57b5-64ae-4541-b715-f7b4d455c92d" providerId="AD" clId="Web-{85F849D8-5BAE-CFFD-E3DD-29BA53368313}" dt="2025-01-20T15:05:59.375" v="181" actId="20577"/>
      <pc:docMkLst>
        <pc:docMk/>
      </pc:docMkLst>
      <pc:sldChg chg="modSp">
        <pc:chgData name="Ariadna Lungulescu" userId="S::ariadna.lungulescu@ccsassociation.org::104a57b5-64ae-4541-b715-f7b4d455c92d" providerId="AD" clId="Web-{85F849D8-5BAE-CFFD-E3DD-29BA53368313}" dt="2025-01-20T15:01:17.054" v="50"/>
        <pc:sldMkLst>
          <pc:docMk/>
          <pc:sldMk cId="1536086418" sldId="307"/>
        </pc:sldMkLst>
        <pc:graphicFrameChg chg="mod modGraphic">
          <ac:chgData name="Ariadna Lungulescu" userId="S::ariadna.lungulescu@ccsassociation.org::104a57b5-64ae-4541-b715-f7b4d455c92d" providerId="AD" clId="Web-{85F849D8-5BAE-CFFD-E3DD-29BA53368313}" dt="2025-01-20T15:01:17.054" v="50"/>
          <ac:graphicFrameMkLst>
            <pc:docMk/>
            <pc:sldMk cId="1536086418" sldId="307"/>
            <ac:graphicFrameMk id="8" creationId="{C27E078D-9CA5-1147-8213-882E05009490}"/>
          </ac:graphicFrameMkLst>
        </pc:graphicFrameChg>
      </pc:sldChg>
      <pc:sldChg chg="modSp modCm">
        <pc:chgData name="Ariadna Lungulescu" userId="S::ariadna.lungulescu@ccsassociation.org::104a57b5-64ae-4541-b715-f7b4d455c92d" providerId="AD" clId="Web-{85F849D8-5BAE-CFFD-E3DD-29BA53368313}" dt="2025-01-20T14:33:55.267" v="2" actId="20577"/>
        <pc:sldMkLst>
          <pc:docMk/>
          <pc:sldMk cId="4032849136" sldId="309"/>
        </pc:sldMkLst>
        <pc:spChg chg="mod">
          <ac:chgData name="Ariadna Lungulescu" userId="S::ariadna.lungulescu@ccsassociation.org::104a57b5-64ae-4541-b715-f7b4d455c92d" providerId="AD" clId="Web-{85F849D8-5BAE-CFFD-E3DD-29BA53368313}" dt="2025-01-20T14:33:55.267" v="2" actId="20577"/>
          <ac:spMkLst>
            <pc:docMk/>
            <pc:sldMk cId="4032849136" sldId="309"/>
            <ac:spMk id="2" creationId="{4C4C674B-AD5C-D183-B388-9883105F175C}"/>
          </ac:spMkLst>
        </pc:spChg>
        <pc:extLst>
          <p:ext xmlns:p="http://schemas.openxmlformats.org/presentationml/2006/main" uri="{D6D511B9-2390-475A-947B-AFAB55BFBCF1}">
            <pc226:cmChg xmlns:pc226="http://schemas.microsoft.com/office/powerpoint/2022/06/main/command" chg="mod">
              <pc226:chgData name="Ariadna Lungulescu" userId="S::ariadna.lungulescu@ccsassociation.org::104a57b5-64ae-4541-b715-f7b4d455c92d" providerId="AD" clId="Web-{85F849D8-5BAE-CFFD-E3DD-29BA53368313}" dt="2025-01-20T14:33:54.329" v="1" actId="20577"/>
              <pc2:cmMkLst xmlns:pc2="http://schemas.microsoft.com/office/powerpoint/2019/9/main/command">
                <pc:docMk/>
                <pc:sldMk cId="4032849136" sldId="309"/>
                <pc2:cmMk id="{5932B0C8-455A-43C7-AA81-7C1D913AC915}"/>
              </pc2:cmMkLst>
            </pc226:cmChg>
          </p:ext>
        </pc:extLst>
      </pc:sldChg>
      <pc:sldChg chg="addSp modSp">
        <pc:chgData name="Ariadna Lungulescu" userId="S::ariadna.lungulescu@ccsassociation.org::104a57b5-64ae-4541-b715-f7b4d455c92d" providerId="AD" clId="Web-{85F849D8-5BAE-CFFD-E3DD-29BA53368313}" dt="2025-01-20T15:05:59.375" v="181" actId="20577"/>
        <pc:sldMkLst>
          <pc:docMk/>
          <pc:sldMk cId="2825848797" sldId="2147378895"/>
        </pc:sldMkLst>
        <pc:spChg chg="add mod">
          <ac:chgData name="Ariadna Lungulescu" userId="S::ariadna.lungulescu@ccsassociation.org::104a57b5-64ae-4541-b715-f7b4d455c92d" providerId="AD" clId="Web-{85F849D8-5BAE-CFFD-E3DD-29BA53368313}" dt="2025-01-20T15:05:59.375" v="181" actId="20577"/>
          <ac:spMkLst>
            <pc:docMk/>
            <pc:sldMk cId="2825848797" sldId="2147378895"/>
            <ac:spMk id="2" creationId="{4DC9C5EE-50E9-4382-D0AE-FBE506EF405D}"/>
          </ac:spMkLst>
        </pc:spChg>
        <pc:spChg chg="mod">
          <ac:chgData name="Ariadna Lungulescu" userId="S::ariadna.lungulescu@ccsassociation.org::104a57b5-64ae-4541-b715-f7b4d455c92d" providerId="AD" clId="Web-{85F849D8-5BAE-CFFD-E3DD-29BA53368313}" dt="2025-01-20T15:01:59.367" v="58" actId="1076"/>
          <ac:spMkLst>
            <pc:docMk/>
            <pc:sldMk cId="2825848797" sldId="2147378895"/>
            <ac:spMk id="3" creationId="{114FFB34-4B26-7CB6-5DA3-8D543FC159F8}"/>
          </ac:spMkLst>
        </pc:spChg>
        <pc:spChg chg="mod">
          <ac:chgData name="Ariadna Lungulescu" userId="S::ariadna.lungulescu@ccsassociation.org::104a57b5-64ae-4541-b715-f7b4d455c92d" providerId="AD" clId="Web-{85F849D8-5BAE-CFFD-E3DD-29BA53368313}" dt="2025-01-20T15:01:54.570" v="57" actId="20577"/>
          <ac:spMkLst>
            <pc:docMk/>
            <pc:sldMk cId="2825848797" sldId="2147378895"/>
            <ac:spMk id="10" creationId="{9AA14B8A-8EA0-E0F3-456C-98930426D34E}"/>
          </ac:spMkLst>
        </pc:spChg>
      </pc:sldChg>
    </pc:docChg>
  </pc:docChgLst>
  <pc:docChgLst>
    <pc:chgData name="Francesco D’Apolito" userId="1ec71965-bc6c-41af-9a3e-7a31a02829e7" providerId="ADAL" clId="{EDEAA12D-A38B-4ED2-A3CE-440F37EFABF7}"/>
    <pc:docChg chg="undo redo custSel addSld delSld modSld sldOrd modSection">
      <pc:chgData name="Francesco D’Apolito" userId="1ec71965-bc6c-41af-9a3e-7a31a02829e7" providerId="ADAL" clId="{EDEAA12D-A38B-4ED2-A3CE-440F37EFABF7}" dt="2024-12-09T12:05:15.643" v="4442" actId="1036"/>
      <pc:docMkLst>
        <pc:docMk/>
      </pc:docMkLst>
      <pc:sldChg chg="addSp modSp mod">
        <pc:chgData name="Francesco D’Apolito" userId="1ec71965-bc6c-41af-9a3e-7a31a02829e7" providerId="ADAL" clId="{EDEAA12D-A38B-4ED2-A3CE-440F37EFABF7}" dt="2024-11-04T14:04:15.744" v="1367" actId="790"/>
        <pc:sldMkLst>
          <pc:docMk/>
          <pc:sldMk cId="2081978575" sldId="260"/>
        </pc:sldMkLst>
        <pc:spChg chg="add mod">
          <ac:chgData name="Francesco D’Apolito" userId="1ec71965-bc6c-41af-9a3e-7a31a02829e7" providerId="ADAL" clId="{EDEAA12D-A38B-4ED2-A3CE-440F37EFABF7}" dt="2024-11-04T14:04:15.744" v="1367" actId="790"/>
          <ac:spMkLst>
            <pc:docMk/>
            <pc:sldMk cId="2081978575" sldId="260"/>
            <ac:spMk id="13" creationId="{8B367774-07E0-6C38-6B56-5B231337125B}"/>
          </ac:spMkLst>
        </pc:spChg>
      </pc:sldChg>
      <pc:sldChg chg="add setBg">
        <pc:chgData name="Francesco D’Apolito" userId="1ec71965-bc6c-41af-9a3e-7a31a02829e7" providerId="ADAL" clId="{EDEAA12D-A38B-4ED2-A3CE-440F37EFABF7}" dt="2024-11-04T10:52:51.136" v="13"/>
        <pc:sldMkLst>
          <pc:docMk/>
          <pc:sldMk cId="0" sldId="271"/>
        </pc:sldMkLst>
      </pc:sldChg>
      <pc:sldChg chg="addSp delSp modSp mod">
        <pc:chgData name="Francesco D’Apolito" userId="1ec71965-bc6c-41af-9a3e-7a31a02829e7" providerId="ADAL" clId="{EDEAA12D-A38B-4ED2-A3CE-440F37EFABF7}" dt="2024-11-04T13:33:49.425" v="807" actId="108"/>
        <pc:sldMkLst>
          <pc:docMk/>
          <pc:sldMk cId="2840578610" sldId="279"/>
        </pc:sldMkLst>
        <pc:spChg chg="add del">
          <ac:chgData name="Francesco D’Apolito" userId="1ec71965-bc6c-41af-9a3e-7a31a02829e7" providerId="ADAL" clId="{EDEAA12D-A38B-4ED2-A3CE-440F37EFABF7}" dt="2024-11-04T13:33:32.316" v="799" actId="478"/>
          <ac:spMkLst>
            <pc:docMk/>
            <pc:sldMk cId="2840578610" sldId="279"/>
            <ac:spMk id="2" creationId="{55812200-4DF8-46AA-96FB-2681586B956A}"/>
          </ac:spMkLst>
        </pc:spChg>
        <pc:spChg chg="add del mod">
          <ac:chgData name="Francesco D’Apolito" userId="1ec71965-bc6c-41af-9a3e-7a31a02829e7" providerId="ADAL" clId="{EDEAA12D-A38B-4ED2-A3CE-440F37EFABF7}" dt="2024-11-04T13:33:32.836" v="800" actId="478"/>
          <ac:spMkLst>
            <pc:docMk/>
            <pc:sldMk cId="2840578610" sldId="279"/>
            <ac:spMk id="3" creationId="{93DB5313-C7B5-FBC7-C6E5-F7242B882FB0}"/>
          </ac:spMkLst>
        </pc:spChg>
        <pc:spChg chg="add del mod">
          <ac:chgData name="Francesco D’Apolito" userId="1ec71965-bc6c-41af-9a3e-7a31a02829e7" providerId="ADAL" clId="{EDEAA12D-A38B-4ED2-A3CE-440F37EFABF7}" dt="2024-11-04T13:33:49.425" v="807" actId="108"/>
          <ac:spMkLst>
            <pc:docMk/>
            <pc:sldMk cId="2840578610" sldId="279"/>
            <ac:spMk id="4" creationId="{B9A04B9F-F8F0-2FA9-28F4-EDF4865D1653}"/>
          </ac:spMkLst>
        </pc:spChg>
      </pc:sldChg>
      <pc:sldChg chg="modSp mod">
        <pc:chgData name="Francesco D’Apolito" userId="1ec71965-bc6c-41af-9a3e-7a31a02829e7" providerId="ADAL" clId="{EDEAA12D-A38B-4ED2-A3CE-440F37EFABF7}" dt="2024-11-12T15:28:35.870" v="3251" actId="20577"/>
        <pc:sldMkLst>
          <pc:docMk/>
          <pc:sldMk cId="1471416873" sldId="306"/>
        </pc:sldMkLst>
        <pc:spChg chg="mod">
          <ac:chgData name="Francesco D’Apolito" userId="1ec71965-bc6c-41af-9a3e-7a31a02829e7" providerId="ADAL" clId="{EDEAA12D-A38B-4ED2-A3CE-440F37EFABF7}" dt="2024-11-12T15:28:35.870" v="3251" actId="20577"/>
          <ac:spMkLst>
            <pc:docMk/>
            <pc:sldMk cId="1471416873" sldId="306"/>
            <ac:spMk id="14" creationId="{7467DE0D-906B-F2C8-949F-0D68A5E59369}"/>
          </ac:spMkLst>
        </pc:spChg>
        <pc:spChg chg="mod">
          <ac:chgData name="Francesco D’Apolito" userId="1ec71965-bc6c-41af-9a3e-7a31a02829e7" providerId="ADAL" clId="{EDEAA12D-A38B-4ED2-A3CE-440F37EFABF7}" dt="2024-11-06T09:46:13.302" v="2802" actId="790"/>
          <ac:spMkLst>
            <pc:docMk/>
            <pc:sldMk cId="1471416873" sldId="306"/>
            <ac:spMk id="17" creationId="{90001EB0-562C-7F41-8DE1-0DE0E9FBE102}"/>
          </ac:spMkLst>
        </pc:spChg>
      </pc:sldChg>
      <pc:sldChg chg="modSp mod">
        <pc:chgData name="Francesco D’Apolito" userId="1ec71965-bc6c-41af-9a3e-7a31a02829e7" providerId="ADAL" clId="{EDEAA12D-A38B-4ED2-A3CE-440F37EFABF7}" dt="2024-11-15T09:50:39.640" v="3369" actId="1076"/>
        <pc:sldMkLst>
          <pc:docMk/>
          <pc:sldMk cId="1536086418" sldId="307"/>
        </pc:sldMkLst>
        <pc:spChg chg="mod">
          <ac:chgData name="Francesco D’Apolito" userId="1ec71965-bc6c-41af-9a3e-7a31a02829e7" providerId="ADAL" clId="{EDEAA12D-A38B-4ED2-A3CE-440F37EFABF7}" dt="2024-11-04T10:59:31.195" v="469"/>
          <ac:spMkLst>
            <pc:docMk/>
            <pc:sldMk cId="1536086418" sldId="307"/>
            <ac:spMk id="10" creationId="{C7D72DF1-5410-71BF-AD98-7850A21374D6}"/>
          </ac:spMkLst>
        </pc:spChg>
        <pc:spChg chg="mod">
          <ac:chgData name="Francesco D’Apolito" userId="1ec71965-bc6c-41af-9a3e-7a31a02829e7" providerId="ADAL" clId="{EDEAA12D-A38B-4ED2-A3CE-440F37EFABF7}" dt="2024-11-04T13:26:51.689" v="533" actId="2711"/>
          <ac:spMkLst>
            <pc:docMk/>
            <pc:sldMk cId="1536086418" sldId="307"/>
            <ac:spMk id="11" creationId="{60E6D244-DA05-4598-1E75-7C6D79257EA9}"/>
          </ac:spMkLst>
        </pc:spChg>
        <pc:graphicFrameChg chg="mod modGraphic">
          <ac:chgData name="Francesco D’Apolito" userId="1ec71965-bc6c-41af-9a3e-7a31a02829e7" providerId="ADAL" clId="{EDEAA12D-A38B-4ED2-A3CE-440F37EFABF7}" dt="2024-11-15T09:50:39.640" v="3369" actId="1076"/>
          <ac:graphicFrameMkLst>
            <pc:docMk/>
            <pc:sldMk cId="1536086418" sldId="307"/>
            <ac:graphicFrameMk id="8" creationId="{C27E078D-9CA5-1147-8213-882E05009490}"/>
          </ac:graphicFrameMkLst>
        </pc:graphicFrameChg>
      </pc:sldChg>
      <pc:sldChg chg="modSp del mod">
        <pc:chgData name="Francesco D’Apolito" userId="1ec71965-bc6c-41af-9a3e-7a31a02829e7" providerId="ADAL" clId="{EDEAA12D-A38B-4ED2-A3CE-440F37EFABF7}" dt="2024-11-06T09:12:09.792" v="2446" actId="47"/>
        <pc:sldMkLst>
          <pc:docMk/>
          <pc:sldMk cId="2925677194" sldId="308"/>
        </pc:sldMkLst>
      </pc:sldChg>
      <pc:sldChg chg="modSp mod ord">
        <pc:chgData name="Francesco D’Apolito" userId="1ec71965-bc6c-41af-9a3e-7a31a02829e7" providerId="ADAL" clId="{EDEAA12D-A38B-4ED2-A3CE-440F37EFABF7}" dt="2024-11-04T14:04:33.203" v="1368" actId="33524"/>
        <pc:sldMkLst>
          <pc:docMk/>
          <pc:sldMk cId="4032849136" sldId="309"/>
        </pc:sldMkLst>
        <pc:spChg chg="mod">
          <ac:chgData name="Francesco D’Apolito" userId="1ec71965-bc6c-41af-9a3e-7a31a02829e7" providerId="ADAL" clId="{EDEAA12D-A38B-4ED2-A3CE-440F37EFABF7}" dt="2024-11-04T13:26:46.783" v="532" actId="2711"/>
          <ac:spMkLst>
            <pc:docMk/>
            <pc:sldMk cId="4032849136" sldId="309"/>
            <ac:spMk id="2" creationId="{4C4C674B-AD5C-D183-B388-9883105F175C}"/>
          </ac:spMkLst>
        </pc:spChg>
        <pc:spChg chg="mod">
          <ac:chgData name="Francesco D’Apolito" userId="1ec71965-bc6c-41af-9a3e-7a31a02829e7" providerId="ADAL" clId="{EDEAA12D-A38B-4ED2-A3CE-440F37EFABF7}" dt="2024-11-04T14:04:33.203" v="1368" actId="33524"/>
          <ac:spMkLst>
            <pc:docMk/>
            <pc:sldMk cId="4032849136" sldId="309"/>
            <ac:spMk id="3" creationId="{0491B1CD-A00E-660E-5362-7A15AA6BAE15}"/>
          </ac:spMkLst>
        </pc:spChg>
      </pc:sldChg>
      <pc:sldChg chg="addSp delSp modSp add del mod setBg">
        <pc:chgData name="Francesco D’Apolito" userId="1ec71965-bc6c-41af-9a3e-7a31a02829e7" providerId="ADAL" clId="{EDEAA12D-A38B-4ED2-A3CE-440F37EFABF7}" dt="2024-11-06T09:01:24.752" v="2189" actId="47"/>
        <pc:sldMkLst>
          <pc:docMk/>
          <pc:sldMk cId="3519596707" sldId="663"/>
        </pc:sldMkLst>
      </pc:sldChg>
      <pc:sldChg chg="del">
        <pc:chgData name="Francesco D’Apolito" userId="1ec71965-bc6c-41af-9a3e-7a31a02829e7" providerId="ADAL" clId="{EDEAA12D-A38B-4ED2-A3CE-440F37EFABF7}" dt="2024-11-04T13:23:44.346" v="517" actId="47"/>
        <pc:sldMkLst>
          <pc:docMk/>
          <pc:sldMk cId="2816233110" sldId="1792"/>
        </pc:sldMkLst>
      </pc:sldChg>
      <pc:sldChg chg="modSp add del mod setBg">
        <pc:chgData name="Francesco D’Apolito" userId="1ec71965-bc6c-41af-9a3e-7a31a02829e7" providerId="ADAL" clId="{EDEAA12D-A38B-4ED2-A3CE-440F37EFABF7}" dt="2024-11-04T13:31:37.355" v="729" actId="47"/>
        <pc:sldMkLst>
          <pc:docMk/>
          <pc:sldMk cId="820701836" sldId="2147378839"/>
        </pc:sldMkLst>
      </pc:sldChg>
      <pc:sldChg chg="add del">
        <pc:chgData name="Francesco D’Apolito" userId="1ec71965-bc6c-41af-9a3e-7a31a02829e7" providerId="ADAL" clId="{EDEAA12D-A38B-4ED2-A3CE-440F37EFABF7}" dt="2024-11-04T13:22:45.676" v="472"/>
        <pc:sldMkLst>
          <pc:docMk/>
          <pc:sldMk cId="4101072566" sldId="2147378858"/>
        </pc:sldMkLst>
      </pc:sldChg>
      <pc:sldChg chg="modSp add del mod setBg">
        <pc:chgData name="Francesco D’Apolito" userId="1ec71965-bc6c-41af-9a3e-7a31a02829e7" providerId="ADAL" clId="{EDEAA12D-A38B-4ED2-A3CE-440F37EFABF7}" dt="2024-11-06T08:51:00.841" v="2158" actId="47"/>
        <pc:sldMkLst>
          <pc:docMk/>
          <pc:sldMk cId="4023571671" sldId="2147378859"/>
        </pc:sldMkLst>
      </pc:sldChg>
      <pc:sldChg chg="addSp delSp modSp add del mod setBg">
        <pc:chgData name="Francesco D’Apolito" userId="1ec71965-bc6c-41af-9a3e-7a31a02829e7" providerId="ADAL" clId="{EDEAA12D-A38B-4ED2-A3CE-440F37EFABF7}" dt="2024-11-06T09:45:57.748" v="2800" actId="47"/>
        <pc:sldMkLst>
          <pc:docMk/>
          <pc:sldMk cId="1321276185" sldId="2147378864"/>
        </pc:sldMkLst>
      </pc:sldChg>
      <pc:sldChg chg="modSp add del mod setBg">
        <pc:chgData name="Francesco D’Apolito" userId="1ec71965-bc6c-41af-9a3e-7a31a02829e7" providerId="ADAL" clId="{EDEAA12D-A38B-4ED2-A3CE-440F37EFABF7}" dt="2024-11-06T08:59:00.569" v="2179" actId="47"/>
        <pc:sldMkLst>
          <pc:docMk/>
          <pc:sldMk cId="2631240696" sldId="2147378868"/>
        </pc:sldMkLst>
      </pc:sldChg>
      <pc:sldChg chg="delSp modSp add del mod setBg">
        <pc:chgData name="Francesco D’Apolito" userId="1ec71965-bc6c-41af-9a3e-7a31a02829e7" providerId="ADAL" clId="{EDEAA12D-A38B-4ED2-A3CE-440F37EFABF7}" dt="2024-11-06T09:09:17.450" v="2397" actId="47"/>
        <pc:sldMkLst>
          <pc:docMk/>
          <pc:sldMk cId="1999143541" sldId="2147378869"/>
        </pc:sldMkLst>
      </pc:sldChg>
      <pc:sldChg chg="modSp add del mod">
        <pc:chgData name="Francesco D’Apolito" userId="1ec71965-bc6c-41af-9a3e-7a31a02829e7" providerId="ADAL" clId="{EDEAA12D-A38B-4ED2-A3CE-440F37EFABF7}" dt="2024-11-06T09:12:54.960" v="2462" actId="47"/>
        <pc:sldMkLst>
          <pc:docMk/>
          <pc:sldMk cId="2248030241" sldId="2147378870"/>
        </pc:sldMkLst>
      </pc:sldChg>
      <pc:sldChg chg="addSp delSp modSp add mod modCm">
        <pc:chgData name="Francesco D’Apolito" userId="1ec71965-bc6c-41af-9a3e-7a31a02829e7" providerId="ADAL" clId="{EDEAA12D-A38B-4ED2-A3CE-440F37EFABF7}" dt="2024-12-09T12:05:06.731" v="4419" actId="1038"/>
        <pc:sldMkLst>
          <pc:docMk/>
          <pc:sldMk cId="677933293" sldId="2147378871"/>
        </pc:sldMkLst>
        <pc:extLst>
          <p:ext xmlns:p="http://schemas.openxmlformats.org/presentationml/2006/main" uri="{D6D511B9-2390-475A-947B-AFAB55BFBCF1}">
            <pc226:cmChg xmlns:pc226="http://schemas.microsoft.com/office/powerpoint/2022/06/main/command" chg="mod">
              <pc226:chgData name="Francesco D’Apolito" userId="1ec71965-bc6c-41af-9a3e-7a31a02829e7" providerId="ADAL" clId="{EDEAA12D-A38B-4ED2-A3CE-440F37EFABF7}" dt="2024-11-12T15:24:51.358" v="3126" actId="20577"/>
              <pc2:cmMkLst xmlns:pc2="http://schemas.microsoft.com/office/powerpoint/2019/9/main/command">
                <pc:docMk/>
                <pc:sldMk cId="677933293" sldId="2147378871"/>
                <pc2:cmMk id="{1D98F9C8-4A2B-43ED-A599-4C5D7C4E1E8C}"/>
              </pc2:cmMkLst>
            </pc226:cmChg>
          </p:ext>
        </pc:extLst>
      </pc:sldChg>
      <pc:sldChg chg="addSp delSp modSp add mod">
        <pc:chgData name="Francesco D’Apolito" userId="1ec71965-bc6c-41af-9a3e-7a31a02829e7" providerId="ADAL" clId="{EDEAA12D-A38B-4ED2-A3CE-440F37EFABF7}" dt="2024-12-09T12:05:15.643" v="4442" actId="1036"/>
        <pc:sldMkLst>
          <pc:docMk/>
          <pc:sldMk cId="620015996" sldId="2147378872"/>
        </pc:sldMkLst>
      </pc:sldChg>
      <pc:sldChg chg="addSp delSp modSp add mod">
        <pc:chgData name="Francesco D’Apolito" userId="1ec71965-bc6c-41af-9a3e-7a31a02829e7" providerId="ADAL" clId="{EDEAA12D-A38B-4ED2-A3CE-440F37EFABF7}" dt="2024-11-06T09:05:07.054" v="2381" actId="255"/>
        <pc:sldMkLst>
          <pc:docMk/>
          <pc:sldMk cId="54287936" sldId="2147378873"/>
        </pc:sldMkLst>
      </pc:sldChg>
      <pc:sldChg chg="add del">
        <pc:chgData name="Francesco D’Apolito" userId="1ec71965-bc6c-41af-9a3e-7a31a02829e7" providerId="ADAL" clId="{EDEAA12D-A38B-4ED2-A3CE-440F37EFABF7}" dt="2024-11-06T09:08:51.543" v="2383" actId="47"/>
        <pc:sldMkLst>
          <pc:docMk/>
          <pc:sldMk cId="317370818" sldId="2147378874"/>
        </pc:sldMkLst>
      </pc:sldChg>
      <pc:sldChg chg="delSp modSp add mod">
        <pc:chgData name="Francesco D’Apolito" userId="1ec71965-bc6c-41af-9a3e-7a31a02829e7" providerId="ADAL" clId="{EDEAA12D-A38B-4ED2-A3CE-440F37EFABF7}" dt="2024-11-06T09:09:32.149" v="2406" actId="478"/>
        <pc:sldMkLst>
          <pc:docMk/>
          <pc:sldMk cId="852772762" sldId="2147378874"/>
        </pc:sldMkLst>
      </pc:sldChg>
      <pc:sldChg chg="modSp add mod">
        <pc:chgData name="Francesco D’Apolito" userId="1ec71965-bc6c-41af-9a3e-7a31a02829e7" providerId="ADAL" clId="{EDEAA12D-A38B-4ED2-A3CE-440F37EFABF7}" dt="2024-11-06T09:12:08.083" v="2445" actId="20577"/>
        <pc:sldMkLst>
          <pc:docMk/>
          <pc:sldMk cId="2709987306" sldId="2147378875"/>
        </pc:sldMkLst>
        <pc:spChg chg="mod">
          <ac:chgData name="Francesco D’Apolito" userId="1ec71965-bc6c-41af-9a3e-7a31a02829e7" providerId="ADAL" clId="{EDEAA12D-A38B-4ED2-A3CE-440F37EFABF7}" dt="2024-11-06T09:11:57.339" v="2432" actId="20577"/>
          <ac:spMkLst>
            <pc:docMk/>
            <pc:sldMk cId="2709987306" sldId="2147378875"/>
            <ac:spMk id="3" creationId="{DF3A73BF-D177-C742-4DF9-CC6A7DCB9DA2}"/>
          </ac:spMkLst>
        </pc:spChg>
        <pc:spChg chg="mod">
          <ac:chgData name="Francesco D’Apolito" userId="1ec71965-bc6c-41af-9a3e-7a31a02829e7" providerId="ADAL" clId="{EDEAA12D-A38B-4ED2-A3CE-440F37EFABF7}" dt="2024-11-06T09:12:08.083" v="2445" actId="20577"/>
          <ac:spMkLst>
            <pc:docMk/>
            <pc:sldMk cId="2709987306" sldId="2147378875"/>
            <ac:spMk id="4" creationId="{407E73D9-4EC5-7864-3FD7-C796FF269358}"/>
          </ac:spMkLst>
        </pc:spChg>
      </pc:sldChg>
      <pc:sldChg chg="modSp add mod">
        <pc:chgData name="Francesco D’Apolito" userId="1ec71965-bc6c-41af-9a3e-7a31a02829e7" providerId="ADAL" clId="{EDEAA12D-A38B-4ED2-A3CE-440F37EFABF7}" dt="2024-11-06T09:13:01.785" v="2473" actId="1036"/>
        <pc:sldMkLst>
          <pc:docMk/>
          <pc:sldMk cId="57094383" sldId="2147378876"/>
        </pc:sldMkLst>
        <pc:spChg chg="mod">
          <ac:chgData name="Francesco D’Apolito" userId="1ec71965-bc6c-41af-9a3e-7a31a02829e7" providerId="ADAL" clId="{EDEAA12D-A38B-4ED2-A3CE-440F37EFABF7}" dt="2024-11-06T09:13:01.785" v="2473" actId="1036"/>
          <ac:spMkLst>
            <pc:docMk/>
            <pc:sldMk cId="57094383" sldId="2147378876"/>
            <ac:spMk id="3" creationId="{FB70FC6D-1772-4BA1-A5CF-DEC2FDDA2BDF}"/>
          </ac:spMkLst>
        </pc:spChg>
      </pc:sldChg>
      <pc:sldChg chg="modSp add del mod">
        <pc:chgData name="Francesco D’Apolito" userId="1ec71965-bc6c-41af-9a3e-7a31a02829e7" providerId="ADAL" clId="{EDEAA12D-A38B-4ED2-A3CE-440F37EFABF7}" dt="2024-11-06T09:45:56.273" v="2799" actId="47"/>
        <pc:sldMkLst>
          <pc:docMk/>
          <pc:sldMk cId="3668458507" sldId="2147378877"/>
        </pc:sldMkLst>
      </pc:sldChg>
      <pc:sldChg chg="modSp add mod">
        <pc:chgData name="Francesco D’Apolito" userId="1ec71965-bc6c-41af-9a3e-7a31a02829e7" providerId="ADAL" clId="{EDEAA12D-A38B-4ED2-A3CE-440F37EFABF7}" dt="2024-11-06T09:45:36.580" v="2795" actId="113"/>
        <pc:sldMkLst>
          <pc:docMk/>
          <pc:sldMk cId="690432190" sldId="2147378878"/>
        </pc:sldMkLst>
      </pc:sldChg>
      <pc:sldChg chg="modSp add mod">
        <pc:chgData name="Francesco D’Apolito" userId="1ec71965-bc6c-41af-9a3e-7a31a02829e7" providerId="ADAL" clId="{EDEAA12D-A38B-4ED2-A3CE-440F37EFABF7}" dt="2024-11-06T09:45:54.012" v="2798"/>
        <pc:sldMkLst>
          <pc:docMk/>
          <pc:sldMk cId="199766246" sldId="2147378879"/>
        </pc:sldMkLst>
      </pc:sldChg>
      <pc:sldChg chg="add del">
        <pc:chgData name="Francesco D’Apolito" userId="1ec71965-bc6c-41af-9a3e-7a31a02829e7" providerId="ADAL" clId="{EDEAA12D-A38B-4ED2-A3CE-440F37EFABF7}" dt="2024-11-06T09:46:56.870" v="2804" actId="47"/>
        <pc:sldMkLst>
          <pc:docMk/>
          <pc:sldMk cId="2974835920" sldId="2147378880"/>
        </pc:sldMkLst>
      </pc:sldChg>
      <pc:sldChg chg="addSp delSp modSp mod">
        <pc:chgData name="Francesco D’Apolito" userId="1ec71965-bc6c-41af-9a3e-7a31a02829e7" providerId="ADAL" clId="{EDEAA12D-A38B-4ED2-A3CE-440F37EFABF7}" dt="2024-12-09T12:04:09.653" v="4385" actId="20577"/>
        <pc:sldMkLst>
          <pc:docMk/>
          <pc:sldMk cId="1272612875" sldId="2147378882"/>
        </pc:sldMkLst>
      </pc:sldChg>
      <pc:sldChg chg="addSp delSp modSp mod">
        <pc:chgData name="Francesco D’Apolito" userId="1ec71965-bc6c-41af-9a3e-7a31a02829e7" providerId="ADAL" clId="{EDEAA12D-A38B-4ED2-A3CE-440F37EFABF7}" dt="2024-12-09T12:04:45.700" v="4409" actId="20577"/>
        <pc:sldMkLst>
          <pc:docMk/>
          <pc:sldMk cId="3219908871" sldId="2147378883"/>
        </pc:sldMkLst>
      </pc:sldChg>
      <pc:sldChg chg="addSp delSp modSp mod">
        <pc:chgData name="Francesco D’Apolito" userId="1ec71965-bc6c-41af-9a3e-7a31a02829e7" providerId="ADAL" clId="{EDEAA12D-A38B-4ED2-A3CE-440F37EFABF7}" dt="2024-11-18T20:39:59.095" v="4380" actId="20577"/>
        <pc:sldMkLst>
          <pc:docMk/>
          <pc:sldMk cId="1180200304" sldId="2147378887"/>
        </pc:sldMkLst>
      </pc:sldChg>
      <pc:sldChg chg="modSp add del mod ord">
        <pc:chgData name="Francesco D’Apolito" userId="1ec71965-bc6c-41af-9a3e-7a31a02829e7" providerId="ADAL" clId="{EDEAA12D-A38B-4ED2-A3CE-440F37EFABF7}" dt="2024-11-15T10:00:05.246" v="3463" actId="47"/>
        <pc:sldMkLst>
          <pc:docMk/>
          <pc:sldMk cId="3785562562" sldId="2147378887"/>
        </pc:sldMkLst>
      </pc:sldChg>
      <pc:sldMasterChg chg="delSldLayout">
        <pc:chgData name="Francesco D’Apolito" userId="1ec71965-bc6c-41af-9a3e-7a31a02829e7" providerId="ADAL" clId="{EDEAA12D-A38B-4ED2-A3CE-440F37EFABF7}" dt="2024-11-06T09:45:57.748" v="2800" actId="47"/>
        <pc:sldMasterMkLst>
          <pc:docMk/>
          <pc:sldMasterMk cId="416811158" sldId="2147483648"/>
        </pc:sldMasterMkLst>
        <pc:sldLayoutChg chg="del">
          <pc:chgData name="Francesco D’Apolito" userId="1ec71965-bc6c-41af-9a3e-7a31a02829e7" providerId="ADAL" clId="{EDEAA12D-A38B-4ED2-A3CE-440F37EFABF7}" dt="2024-11-06T09:45:57.748" v="2800" actId="47"/>
          <pc:sldLayoutMkLst>
            <pc:docMk/>
            <pc:sldMasterMk cId="416811158" sldId="2147483648"/>
            <pc:sldLayoutMk cId="2027407853" sldId="2147483662"/>
          </pc:sldLayoutMkLst>
        </pc:sldLayoutChg>
        <pc:sldLayoutChg chg="del">
          <pc:chgData name="Francesco D’Apolito" userId="1ec71965-bc6c-41af-9a3e-7a31a02829e7" providerId="ADAL" clId="{EDEAA12D-A38B-4ED2-A3CE-440F37EFABF7}" dt="2024-11-04T13:31:37.355" v="729" actId="47"/>
          <pc:sldLayoutMkLst>
            <pc:docMk/>
            <pc:sldMasterMk cId="416811158" sldId="2147483648"/>
            <pc:sldLayoutMk cId="3553636347" sldId="2147483663"/>
          </pc:sldLayoutMkLst>
        </pc:sldLayoutChg>
      </pc:sldMasterChg>
    </pc:docChg>
  </pc:docChgLst>
  <pc:docChgLst>
    <pc:chgData name="Denis Janampa Ramos" userId="S::denis.janamparamos@ccsassociation.org::c8281b6d-a5e2-4a6c-ad8c-8e282d52d7ae" providerId="AD" clId="Web-{5767855F-94AC-9230-E79E-8C11B126DF61}"/>
    <pc:docChg chg="modSld">
      <pc:chgData name="Denis Janampa Ramos" userId="S::denis.janamparamos@ccsassociation.org::c8281b6d-a5e2-4a6c-ad8c-8e282d52d7ae" providerId="AD" clId="Web-{5767855F-94AC-9230-E79E-8C11B126DF61}" dt="2024-11-19T10:09:47.894" v="397" actId="1076"/>
      <pc:docMkLst>
        <pc:docMk/>
      </pc:docMkLst>
      <pc:sldChg chg="modSp">
        <pc:chgData name="Denis Janampa Ramos" userId="S::denis.janamparamos@ccsassociation.org::c8281b6d-a5e2-4a6c-ad8c-8e282d52d7ae" providerId="AD" clId="Web-{5767855F-94AC-9230-E79E-8C11B126DF61}" dt="2024-11-19T10:09:47.894" v="397" actId="1076"/>
        <pc:sldMkLst>
          <pc:docMk/>
          <pc:sldMk cId="852772762" sldId="2147378874"/>
        </pc:sldMkLst>
      </pc:sldChg>
      <pc:sldChg chg="modSp">
        <pc:chgData name="Denis Janampa Ramos" userId="S::denis.janamparamos@ccsassociation.org::c8281b6d-a5e2-4a6c-ad8c-8e282d52d7ae" providerId="AD" clId="Web-{5767855F-94AC-9230-E79E-8C11B126DF61}" dt="2024-11-19T10:05:39.620" v="396"/>
        <pc:sldMkLst>
          <pc:docMk/>
          <pc:sldMk cId="3124191351" sldId="2147378880"/>
        </pc:sldMkLst>
      </pc:sldChg>
    </pc:docChg>
  </pc:docChgLst>
  <pc:docChgLst>
    <pc:chgData name="Francesco D’Apolito" userId="1ec71965-bc6c-41af-9a3e-7a31a02829e7" providerId="ADAL" clId="{CE31DBD0-19B4-44E5-BD35-1D0661A121FE}"/>
    <pc:docChg chg="undo custSel addSld delSld modSld sldOrd delMainMaster modSection">
      <pc:chgData name="Francesco D’Apolito" userId="1ec71965-bc6c-41af-9a3e-7a31a02829e7" providerId="ADAL" clId="{CE31DBD0-19B4-44E5-BD35-1D0661A121FE}" dt="2025-01-28T14:14:35.323" v="3948" actId="20577"/>
      <pc:docMkLst>
        <pc:docMk/>
      </pc:docMkLst>
      <pc:sldChg chg="del">
        <pc:chgData name="Francesco D’Apolito" userId="1ec71965-bc6c-41af-9a3e-7a31a02829e7" providerId="ADAL" clId="{CE31DBD0-19B4-44E5-BD35-1D0661A121FE}" dt="2025-01-23T10:07:54.187" v="2527" actId="47"/>
        <pc:sldMkLst>
          <pc:docMk/>
          <pc:sldMk cId="752174922" sldId="660"/>
        </pc:sldMkLst>
      </pc:sldChg>
      <pc:sldChg chg="modSp mod">
        <pc:chgData name="Francesco D’Apolito" userId="1ec71965-bc6c-41af-9a3e-7a31a02829e7" providerId="ADAL" clId="{CE31DBD0-19B4-44E5-BD35-1D0661A121FE}" dt="2025-01-28T14:07:49.972" v="3930" actId="255"/>
        <pc:sldMkLst>
          <pc:docMk/>
          <pc:sldMk cId="2709987306" sldId="2147378875"/>
        </pc:sldMkLst>
        <pc:spChg chg="mod">
          <ac:chgData name="Francesco D’Apolito" userId="1ec71965-bc6c-41af-9a3e-7a31a02829e7" providerId="ADAL" clId="{CE31DBD0-19B4-44E5-BD35-1D0661A121FE}" dt="2025-01-28T14:07:49.972" v="3930" actId="255"/>
          <ac:spMkLst>
            <pc:docMk/>
            <pc:sldMk cId="2709987306" sldId="2147378875"/>
            <ac:spMk id="3" creationId="{DF3A73BF-D177-C742-4DF9-CC6A7DCB9DA2}"/>
          </ac:spMkLst>
        </pc:spChg>
      </pc:sldChg>
      <pc:sldChg chg="modSp add del mod modCm">
        <pc:chgData name="Francesco D’Apolito" userId="1ec71965-bc6c-41af-9a3e-7a31a02829e7" providerId="ADAL" clId="{CE31DBD0-19B4-44E5-BD35-1D0661A121FE}" dt="2025-01-22T14:05:51.519" v="777" actId="47"/>
        <pc:sldMkLst>
          <pc:docMk/>
          <pc:sldMk cId="1272612875" sldId="2147378882"/>
        </pc:sldMkLst>
        <pc:extLst>
          <p:ext xmlns:p="http://schemas.openxmlformats.org/presentationml/2006/main" uri="{D6D511B9-2390-475A-947B-AFAB55BFBCF1}">
            <pc226:cmChg xmlns:pc226="http://schemas.microsoft.com/office/powerpoint/2022/06/main/command" chg="mod">
              <pc226:chgData name="Francesco D’Apolito" userId="1ec71965-bc6c-41af-9a3e-7a31a02829e7" providerId="ADAL" clId="{CE31DBD0-19B4-44E5-BD35-1D0661A121FE}" dt="2025-01-22T14:00:17.663" v="774" actId="20577"/>
              <pc2:cmMkLst xmlns:pc2="http://schemas.microsoft.com/office/powerpoint/2019/9/main/command">
                <pc:docMk/>
                <pc:sldMk cId="1272612875" sldId="2147378882"/>
                <pc2:cmMk id="{81D18FA4-4AE2-4588-B118-CF97304E01A3}"/>
              </pc2:cmMkLst>
            </pc226:cmChg>
          </p:ext>
        </pc:extLst>
      </pc:sldChg>
      <pc:sldChg chg="addSp delSp modSp add mod">
        <pc:chgData name="Francesco D’Apolito" userId="1ec71965-bc6c-41af-9a3e-7a31a02829e7" providerId="ADAL" clId="{CE31DBD0-19B4-44E5-BD35-1D0661A121FE}" dt="2025-01-28T14:14:35.323" v="3948" actId="20577"/>
        <pc:sldMkLst>
          <pc:docMk/>
          <pc:sldMk cId="3219908871" sldId="2147378883"/>
        </pc:sldMkLst>
        <pc:spChg chg="mod">
          <ac:chgData name="Francesco D’Apolito" userId="1ec71965-bc6c-41af-9a3e-7a31a02829e7" providerId="ADAL" clId="{CE31DBD0-19B4-44E5-BD35-1D0661A121FE}" dt="2025-01-28T14:14:35.323" v="3948" actId="20577"/>
          <ac:spMkLst>
            <pc:docMk/>
            <pc:sldMk cId="3219908871" sldId="2147378883"/>
            <ac:spMk id="3" creationId="{607F429C-6F19-4F4C-5D8A-6F92FA9D1A6B}"/>
          </ac:spMkLst>
        </pc:spChg>
        <pc:picChg chg="add del mod">
          <ac:chgData name="Francesco D’Apolito" userId="1ec71965-bc6c-41af-9a3e-7a31a02829e7" providerId="ADAL" clId="{CE31DBD0-19B4-44E5-BD35-1D0661A121FE}" dt="2025-01-27T15:51:42.527" v="3923" actId="478"/>
          <ac:picMkLst>
            <pc:docMk/>
            <pc:sldMk cId="3219908871" sldId="2147378883"/>
            <ac:picMk id="10" creationId="{523D2C8F-7220-89C1-2F7D-61C2B206E5DD}"/>
          </ac:picMkLst>
        </pc:picChg>
        <pc:picChg chg="add mod">
          <ac:chgData name="Francesco D’Apolito" userId="1ec71965-bc6c-41af-9a3e-7a31a02829e7" providerId="ADAL" clId="{CE31DBD0-19B4-44E5-BD35-1D0661A121FE}" dt="2025-01-27T15:51:29.254" v="3918" actId="1076"/>
          <ac:picMkLst>
            <pc:docMk/>
            <pc:sldMk cId="3219908871" sldId="2147378883"/>
            <ac:picMk id="11" creationId="{CFC91789-2BC9-071D-4878-97D465EE0AA9}"/>
          </ac:picMkLst>
        </pc:picChg>
        <pc:picChg chg="add mod">
          <ac:chgData name="Francesco D’Apolito" userId="1ec71965-bc6c-41af-9a3e-7a31a02829e7" providerId="ADAL" clId="{CE31DBD0-19B4-44E5-BD35-1D0661A121FE}" dt="2025-01-27T15:51:45.981" v="3925" actId="1076"/>
          <ac:picMkLst>
            <pc:docMk/>
            <pc:sldMk cId="3219908871" sldId="2147378883"/>
            <ac:picMk id="12" creationId="{C6CCE494-7501-F50E-FECE-7C1E23C824DC}"/>
          </ac:picMkLst>
        </pc:picChg>
        <pc:picChg chg="del">
          <ac:chgData name="Francesco D’Apolito" userId="1ec71965-bc6c-41af-9a3e-7a31a02829e7" providerId="ADAL" clId="{CE31DBD0-19B4-44E5-BD35-1D0661A121FE}" dt="2025-01-27T10:17:21.872" v="2972" actId="478"/>
          <ac:picMkLst>
            <pc:docMk/>
            <pc:sldMk cId="3219908871" sldId="2147378883"/>
            <ac:picMk id="2050" creationId="{C6CB56F6-3FC5-1571-9B90-D3DB52B170A0}"/>
          </ac:picMkLst>
        </pc:picChg>
      </pc:sldChg>
      <pc:sldChg chg="modSp mod modNotesTx">
        <pc:chgData name="Francesco D’Apolito" userId="1ec71965-bc6c-41af-9a3e-7a31a02829e7" providerId="ADAL" clId="{CE31DBD0-19B4-44E5-BD35-1D0661A121FE}" dt="2025-01-28T14:11:57.464" v="3945" actId="20577"/>
        <pc:sldMkLst>
          <pc:docMk/>
          <pc:sldMk cId="3873492330" sldId="2147378892"/>
        </pc:sldMkLst>
        <pc:graphicFrameChg chg="mod modGraphic">
          <ac:chgData name="Francesco D’Apolito" userId="1ec71965-bc6c-41af-9a3e-7a31a02829e7" providerId="ADAL" clId="{CE31DBD0-19B4-44E5-BD35-1D0661A121FE}" dt="2025-01-28T14:11:57.464" v="3945" actId="20577"/>
          <ac:graphicFrameMkLst>
            <pc:docMk/>
            <pc:sldMk cId="3873492330" sldId="2147378892"/>
            <ac:graphicFrameMk id="13" creationId="{BA0B0BB4-1D05-0A36-9D36-1B2FBB342B7E}"/>
          </ac:graphicFrameMkLst>
        </pc:graphicFrameChg>
      </pc:sldChg>
      <pc:sldChg chg="del">
        <pc:chgData name="Francesco D’Apolito" userId="1ec71965-bc6c-41af-9a3e-7a31a02829e7" providerId="ADAL" clId="{CE31DBD0-19B4-44E5-BD35-1D0661A121FE}" dt="2025-01-22T14:13:45.607" v="1170" actId="47"/>
        <pc:sldMkLst>
          <pc:docMk/>
          <pc:sldMk cId="704699899" sldId="2147378893"/>
        </pc:sldMkLst>
      </pc:sldChg>
      <pc:sldChg chg="del">
        <pc:chgData name="Francesco D’Apolito" userId="1ec71965-bc6c-41af-9a3e-7a31a02829e7" providerId="ADAL" clId="{CE31DBD0-19B4-44E5-BD35-1D0661A121FE}" dt="2025-01-22T14:39:21.910" v="2166" actId="47"/>
        <pc:sldMkLst>
          <pc:docMk/>
          <pc:sldMk cId="1395456442" sldId="2147378894"/>
        </pc:sldMkLst>
      </pc:sldChg>
      <pc:sldChg chg="addSp delSp modSp add mod modCm modNotesTx">
        <pc:chgData name="Francesco D’Apolito" userId="1ec71965-bc6c-41af-9a3e-7a31a02829e7" providerId="ADAL" clId="{CE31DBD0-19B4-44E5-BD35-1D0661A121FE}" dt="2025-01-27T15:51:21.855" v="3915" actId="1076"/>
        <pc:sldMkLst>
          <pc:docMk/>
          <pc:sldMk cId="3458226597" sldId="2147378896"/>
        </pc:sldMkLst>
        <pc:spChg chg="mod">
          <ac:chgData name="Francesco D’Apolito" userId="1ec71965-bc6c-41af-9a3e-7a31a02829e7" providerId="ADAL" clId="{CE31DBD0-19B4-44E5-BD35-1D0661A121FE}" dt="2025-01-27T13:46:08.213" v="3641" actId="20577"/>
          <ac:spMkLst>
            <pc:docMk/>
            <pc:sldMk cId="3458226597" sldId="2147378896"/>
            <ac:spMk id="3" creationId="{713D79BB-23EF-DFD3-80F6-6E72D93F9CDB}"/>
          </ac:spMkLst>
        </pc:spChg>
        <pc:picChg chg="mod">
          <ac:chgData name="Francesco D’Apolito" userId="1ec71965-bc6c-41af-9a3e-7a31a02829e7" providerId="ADAL" clId="{CE31DBD0-19B4-44E5-BD35-1D0661A121FE}" dt="2025-01-27T15:51:21.855" v="3915" actId="1076"/>
          <ac:picMkLst>
            <pc:docMk/>
            <pc:sldMk cId="3458226597" sldId="2147378896"/>
            <ac:picMk id="11" creationId="{8E151B5A-C3A6-2EE4-ACD8-FE04264A6084}"/>
          </ac:picMkLst>
        </pc:picChg>
        <pc:picChg chg="add del mod">
          <ac:chgData name="Francesco D’Apolito" userId="1ec71965-bc6c-41af-9a3e-7a31a02829e7" providerId="ADAL" clId="{CE31DBD0-19B4-44E5-BD35-1D0661A121FE}" dt="2025-01-27T13:46:51.043" v="3644" actId="478"/>
          <ac:picMkLst>
            <pc:docMk/>
            <pc:sldMk cId="3458226597" sldId="2147378896"/>
            <ac:picMk id="13" creationId="{1020BF1C-E89D-FD10-89F9-B6453B8AC6B4}"/>
          </ac:picMkLst>
        </pc:picChg>
        <pc:extLst>
          <p:ext xmlns:p="http://schemas.openxmlformats.org/presentationml/2006/main" uri="{D6D511B9-2390-475A-947B-AFAB55BFBCF1}">
            <pc226:cmChg xmlns:pc226="http://schemas.microsoft.com/office/powerpoint/2022/06/main/command" chg="mod">
              <pc226:chgData name="Francesco D’Apolito" userId="1ec71965-bc6c-41af-9a3e-7a31a02829e7" providerId="ADAL" clId="{CE31DBD0-19B4-44E5-BD35-1D0661A121FE}" dt="2025-01-27T10:16:49.086" v="2963"/>
              <pc2:cmMkLst xmlns:pc2="http://schemas.microsoft.com/office/powerpoint/2019/9/main/command">
                <pc:docMk/>
                <pc:sldMk cId="3458226597" sldId="2147378896"/>
                <pc2:cmMk id="{5E2FF317-2124-431F-B644-DF810C3AE506}"/>
              </pc2:cmMkLst>
            </pc226:cmChg>
            <pc226:cmChg xmlns:pc226="http://schemas.microsoft.com/office/powerpoint/2022/06/main/command" chg="mod">
              <pc226:chgData name="Francesco D’Apolito" userId="1ec71965-bc6c-41af-9a3e-7a31a02829e7" providerId="ADAL" clId="{CE31DBD0-19B4-44E5-BD35-1D0661A121FE}" dt="2025-01-27T13:46:08.213" v="3641" actId="20577"/>
              <pc2:cmMkLst xmlns:pc2="http://schemas.microsoft.com/office/powerpoint/2019/9/main/command">
                <pc:docMk/>
                <pc:sldMk cId="3458226597" sldId="2147378896"/>
                <pc2:cmMk id="{5FB08BFA-7B02-4313-B89C-34E59E23CB87}"/>
              </pc2:cmMkLst>
            </pc226:cmChg>
          </p:ext>
        </pc:extLst>
      </pc:sldChg>
      <pc:sldChg chg="addSp delSp modSp add del mod modCm">
        <pc:chgData name="Francesco D’Apolito" userId="1ec71965-bc6c-41af-9a3e-7a31a02829e7" providerId="ADAL" clId="{CE31DBD0-19B4-44E5-BD35-1D0661A121FE}" dt="2025-01-23T10:06:23.318" v="2511" actId="47"/>
        <pc:sldMkLst>
          <pc:docMk/>
          <pc:sldMk cId="3867927768" sldId="2147378897"/>
        </pc:sldMkLst>
        <pc:extLst>
          <p:ext xmlns:p="http://schemas.openxmlformats.org/presentationml/2006/main" uri="{D6D511B9-2390-475A-947B-AFAB55BFBCF1}">
            <pc226:cmChg xmlns:pc226="http://schemas.microsoft.com/office/powerpoint/2022/06/main/command" chg="mod">
              <pc226:chgData name="Francesco D’Apolito" userId="1ec71965-bc6c-41af-9a3e-7a31a02829e7" providerId="ADAL" clId="{CE31DBD0-19B4-44E5-BD35-1D0661A121FE}" dt="2025-01-22T14:17:34.937" v="1271" actId="20577"/>
              <pc2:cmMkLst xmlns:pc2="http://schemas.microsoft.com/office/powerpoint/2019/9/main/command">
                <pc:docMk/>
                <pc:sldMk cId="3867927768" sldId="2147378897"/>
                <pc2:cmMk id="{0550FA16-F9EE-4CE7-9B48-B13A2DF60185}"/>
              </pc2:cmMkLst>
            </pc226:cmChg>
            <pc226:cmChg xmlns:pc226="http://schemas.microsoft.com/office/powerpoint/2022/06/main/command" chg="mod">
              <pc226:chgData name="Francesco D’Apolito" userId="1ec71965-bc6c-41af-9a3e-7a31a02829e7" providerId="ADAL" clId="{CE31DBD0-19B4-44E5-BD35-1D0661A121FE}" dt="2025-01-22T14:17:34.937" v="1271" actId="20577"/>
              <pc2:cmMkLst xmlns:pc2="http://schemas.microsoft.com/office/powerpoint/2019/9/main/command">
                <pc:docMk/>
                <pc:sldMk cId="3867927768" sldId="2147378897"/>
                <pc2:cmMk id="{A361CDA6-618F-41B9-96F3-7C20FE5EEC85}"/>
              </pc2:cmMkLst>
            </pc226:cmChg>
          </p:ext>
        </pc:extLst>
      </pc:sldChg>
      <pc:sldChg chg="addSp delSp modSp add del mod">
        <pc:chgData name="Francesco D’Apolito" userId="1ec71965-bc6c-41af-9a3e-7a31a02829e7" providerId="ADAL" clId="{CE31DBD0-19B4-44E5-BD35-1D0661A121FE}" dt="2025-01-23T10:06:24.931" v="2512" actId="47"/>
        <pc:sldMkLst>
          <pc:docMk/>
          <pc:sldMk cId="1398394934" sldId="2147378898"/>
        </pc:sldMkLst>
      </pc:sldChg>
      <pc:sldChg chg="addSp delSp modSp add mod ord">
        <pc:chgData name="Francesco D’Apolito" userId="1ec71965-bc6c-41af-9a3e-7a31a02829e7" providerId="ADAL" clId="{CE31DBD0-19B4-44E5-BD35-1D0661A121FE}" dt="2025-01-23T13:20:49.089" v="2781" actId="478"/>
        <pc:sldMkLst>
          <pc:docMk/>
          <pc:sldMk cId="4115750726" sldId="2147378899"/>
        </pc:sldMkLst>
        <pc:spChg chg="mod">
          <ac:chgData name="Francesco D’Apolito" userId="1ec71965-bc6c-41af-9a3e-7a31a02829e7" providerId="ADAL" clId="{CE31DBD0-19B4-44E5-BD35-1D0661A121FE}" dt="2025-01-23T10:03:42.671" v="2197" actId="20577"/>
          <ac:spMkLst>
            <pc:docMk/>
            <pc:sldMk cId="4115750726" sldId="2147378899"/>
            <ac:spMk id="2" creationId="{FDD2FEFC-673C-621A-9E81-6BE2A2DBDF24}"/>
          </ac:spMkLst>
        </pc:spChg>
        <pc:spChg chg="mod">
          <ac:chgData name="Francesco D’Apolito" userId="1ec71965-bc6c-41af-9a3e-7a31a02829e7" providerId="ADAL" clId="{CE31DBD0-19B4-44E5-BD35-1D0661A121FE}" dt="2025-01-23T10:04:59.504" v="2466" actId="20577"/>
          <ac:spMkLst>
            <pc:docMk/>
            <pc:sldMk cId="4115750726" sldId="2147378899"/>
            <ac:spMk id="3" creationId="{75A0F55A-506E-5999-C254-0BF78189C121}"/>
          </ac:spMkLst>
        </pc:spChg>
        <pc:spChg chg="add mod">
          <ac:chgData name="Francesco D’Apolito" userId="1ec71965-bc6c-41af-9a3e-7a31a02829e7" providerId="ADAL" clId="{CE31DBD0-19B4-44E5-BD35-1D0661A121FE}" dt="2025-01-23T10:06:33.945" v="2513" actId="20577"/>
          <ac:spMkLst>
            <pc:docMk/>
            <pc:sldMk cId="4115750726" sldId="2147378899"/>
            <ac:spMk id="10" creationId="{C8C60B78-8D83-E632-9901-5E80FD8C0686}"/>
          </ac:spMkLst>
        </pc:spChg>
        <pc:picChg chg="add mod">
          <ac:chgData name="Francesco D’Apolito" userId="1ec71965-bc6c-41af-9a3e-7a31a02829e7" providerId="ADAL" clId="{CE31DBD0-19B4-44E5-BD35-1D0661A121FE}" dt="2025-01-23T10:06:19.556" v="2510" actId="1076"/>
          <ac:picMkLst>
            <pc:docMk/>
            <pc:sldMk cId="4115750726" sldId="2147378899"/>
            <ac:picMk id="11" creationId="{D276A968-CC33-32BB-E878-E7F3CBD6BB20}"/>
          </ac:picMkLst>
        </pc:picChg>
        <pc:picChg chg="mod">
          <ac:chgData name="Francesco D’Apolito" userId="1ec71965-bc6c-41af-9a3e-7a31a02829e7" providerId="ADAL" clId="{CE31DBD0-19B4-44E5-BD35-1D0661A121FE}" dt="2025-01-23T13:20:47.382" v="2780" actId="1076"/>
          <ac:picMkLst>
            <pc:docMk/>
            <pc:sldMk cId="4115750726" sldId="2147378899"/>
            <ac:picMk id="3076" creationId="{5AACA186-5B19-2261-9D30-1FCDB807BF01}"/>
          </ac:picMkLst>
        </pc:picChg>
      </pc:sldChg>
      <pc:sldChg chg="add del">
        <pc:chgData name="Francesco D’Apolito" userId="1ec71965-bc6c-41af-9a3e-7a31a02829e7" providerId="ADAL" clId="{CE31DBD0-19B4-44E5-BD35-1D0661A121FE}" dt="2025-01-23T10:07:19.227" v="2517"/>
        <pc:sldMkLst>
          <pc:docMk/>
          <pc:sldMk cId="480859255" sldId="2147378900"/>
        </pc:sldMkLst>
      </pc:sldChg>
      <pc:sldChg chg="add del">
        <pc:chgData name="Francesco D’Apolito" userId="1ec71965-bc6c-41af-9a3e-7a31a02829e7" providerId="ADAL" clId="{CE31DBD0-19B4-44E5-BD35-1D0661A121FE}" dt="2025-01-23T10:07:09.985" v="2515" actId="47"/>
        <pc:sldMkLst>
          <pc:docMk/>
          <pc:sldMk cId="1574637461" sldId="2147378900"/>
        </pc:sldMkLst>
      </pc:sldChg>
      <pc:sldChg chg="addSp delSp modSp add mod">
        <pc:chgData name="Francesco D’Apolito" userId="1ec71965-bc6c-41af-9a3e-7a31a02829e7" providerId="ADAL" clId="{CE31DBD0-19B4-44E5-BD35-1D0661A121FE}" dt="2025-01-28T14:10:44.949" v="3936" actId="947"/>
        <pc:sldMkLst>
          <pc:docMk/>
          <pc:sldMk cId="2712833796" sldId="2147378900"/>
        </pc:sldMkLst>
        <pc:spChg chg="mod">
          <ac:chgData name="Francesco D’Apolito" userId="1ec71965-bc6c-41af-9a3e-7a31a02829e7" providerId="ADAL" clId="{CE31DBD0-19B4-44E5-BD35-1D0661A121FE}" dt="2025-01-23T10:07:32.226" v="2521"/>
          <ac:spMkLst>
            <pc:docMk/>
            <pc:sldMk cId="2712833796" sldId="2147378900"/>
            <ac:spMk id="2" creationId="{CA9A5AC5-20CB-6F3F-BE07-8D9201C11AF1}"/>
          </ac:spMkLst>
        </pc:spChg>
        <pc:spChg chg="add mod">
          <ac:chgData name="Francesco D’Apolito" userId="1ec71965-bc6c-41af-9a3e-7a31a02829e7" providerId="ADAL" clId="{CE31DBD0-19B4-44E5-BD35-1D0661A121FE}" dt="2025-01-23T10:07:46.630" v="2526"/>
          <ac:spMkLst>
            <pc:docMk/>
            <pc:sldMk cId="2712833796" sldId="2147378900"/>
            <ac:spMk id="14" creationId="{30C1237C-727B-DF36-16BB-082764E635CE}"/>
          </ac:spMkLst>
        </pc:spChg>
        <pc:spChg chg="add mod">
          <ac:chgData name="Francesco D’Apolito" userId="1ec71965-bc6c-41af-9a3e-7a31a02829e7" providerId="ADAL" clId="{CE31DBD0-19B4-44E5-BD35-1D0661A121FE}" dt="2025-01-28T14:10:44.949" v="3936" actId="947"/>
          <ac:spMkLst>
            <pc:docMk/>
            <pc:sldMk cId="2712833796" sldId="2147378900"/>
            <ac:spMk id="15" creationId="{5C510E92-ECE6-DAA8-AFD3-DA29075D70AA}"/>
          </ac:spMkLst>
        </pc:spChg>
        <pc:spChg chg="mod">
          <ac:chgData name="Francesco D’Apolito" userId="1ec71965-bc6c-41af-9a3e-7a31a02829e7" providerId="ADAL" clId="{CE31DBD0-19B4-44E5-BD35-1D0661A121FE}" dt="2025-01-23T12:47:40.134" v="2576"/>
          <ac:spMkLst>
            <pc:docMk/>
            <pc:sldMk cId="2712833796" sldId="2147378900"/>
            <ac:spMk id="56" creationId="{5B749F8B-D716-80F0-C47E-4A38F9C62A97}"/>
          </ac:spMkLst>
        </pc:spChg>
        <pc:spChg chg="mod">
          <ac:chgData name="Francesco D’Apolito" userId="1ec71965-bc6c-41af-9a3e-7a31a02829e7" providerId="ADAL" clId="{CE31DBD0-19B4-44E5-BD35-1D0661A121FE}" dt="2025-01-23T12:47:40.134" v="2576"/>
          <ac:spMkLst>
            <pc:docMk/>
            <pc:sldMk cId="2712833796" sldId="2147378900"/>
            <ac:spMk id="57" creationId="{D3239F5A-10DC-DFE5-C75D-E8B1F0C3AC63}"/>
          </ac:spMkLst>
        </pc:spChg>
        <pc:spChg chg="mod">
          <ac:chgData name="Francesco D’Apolito" userId="1ec71965-bc6c-41af-9a3e-7a31a02829e7" providerId="ADAL" clId="{CE31DBD0-19B4-44E5-BD35-1D0661A121FE}" dt="2025-01-23T12:47:40.134" v="2576"/>
          <ac:spMkLst>
            <pc:docMk/>
            <pc:sldMk cId="2712833796" sldId="2147378900"/>
            <ac:spMk id="59" creationId="{A3DE8F34-F9DF-FDBE-BF2C-A8F3B4E838A7}"/>
          </ac:spMkLst>
        </pc:spChg>
        <pc:spChg chg="mod">
          <ac:chgData name="Francesco D’Apolito" userId="1ec71965-bc6c-41af-9a3e-7a31a02829e7" providerId="ADAL" clId="{CE31DBD0-19B4-44E5-BD35-1D0661A121FE}" dt="2025-01-23T12:47:40.134" v="2576"/>
          <ac:spMkLst>
            <pc:docMk/>
            <pc:sldMk cId="2712833796" sldId="2147378900"/>
            <ac:spMk id="61" creationId="{A31991F1-9442-0599-56AB-D9B1EB70D0FC}"/>
          </ac:spMkLst>
        </pc:spChg>
        <pc:grpChg chg="add mod">
          <ac:chgData name="Francesco D’Apolito" userId="1ec71965-bc6c-41af-9a3e-7a31a02829e7" providerId="ADAL" clId="{CE31DBD0-19B4-44E5-BD35-1D0661A121FE}" dt="2025-01-23T12:48:57.090" v="2613" actId="1076"/>
          <ac:grpSpMkLst>
            <pc:docMk/>
            <pc:sldMk cId="2712833796" sldId="2147378900"/>
            <ac:grpSpMk id="55" creationId="{F254104C-FB67-9B43-8CBD-8EAFE688A105}"/>
          </ac:grpSpMkLst>
        </pc:grpChg>
        <pc:grpChg chg="mod">
          <ac:chgData name="Francesco D’Apolito" userId="1ec71965-bc6c-41af-9a3e-7a31a02829e7" providerId="ADAL" clId="{CE31DBD0-19B4-44E5-BD35-1D0661A121FE}" dt="2025-01-23T12:47:40.134" v="2576"/>
          <ac:grpSpMkLst>
            <pc:docMk/>
            <pc:sldMk cId="2712833796" sldId="2147378900"/>
            <ac:grpSpMk id="58" creationId="{449AFF6E-2A20-8174-8B4B-5FCD25F9099E}"/>
          </ac:grpSpMkLst>
        </pc:grpChg>
        <pc:picChg chg="mod">
          <ac:chgData name="Francesco D’Apolito" userId="1ec71965-bc6c-41af-9a3e-7a31a02829e7" providerId="ADAL" clId="{CE31DBD0-19B4-44E5-BD35-1D0661A121FE}" dt="2025-01-23T12:47:40.134" v="2576"/>
          <ac:picMkLst>
            <pc:docMk/>
            <pc:sldMk cId="2712833796" sldId="2147378900"/>
            <ac:picMk id="60" creationId="{62D8D010-8EA5-8977-42D2-94BC458D491D}"/>
          </ac:picMkLst>
        </pc:picChg>
        <pc:picChg chg="mod">
          <ac:chgData name="Francesco D’Apolito" userId="1ec71965-bc6c-41af-9a3e-7a31a02829e7" providerId="ADAL" clId="{CE31DBD0-19B4-44E5-BD35-1D0661A121FE}" dt="2025-01-23T12:47:40.134" v="2576"/>
          <ac:picMkLst>
            <pc:docMk/>
            <pc:sldMk cId="2712833796" sldId="2147378900"/>
            <ac:picMk id="62" creationId="{46133F2F-B5B4-B850-6B20-08DAAB27703D}"/>
          </ac:picMkLst>
        </pc:picChg>
        <pc:picChg chg="add mod">
          <ac:chgData name="Francesco D’Apolito" userId="1ec71965-bc6c-41af-9a3e-7a31a02829e7" providerId="ADAL" clId="{CE31DBD0-19B4-44E5-BD35-1D0661A121FE}" dt="2025-01-23T12:49:00.929" v="2615" actId="1076"/>
          <ac:picMkLst>
            <pc:docMk/>
            <pc:sldMk cId="2712833796" sldId="2147378900"/>
            <ac:picMk id="63" creationId="{94295027-7A90-75D9-9CE6-23924D26AE98}"/>
          </ac:picMkLst>
        </pc:picChg>
      </pc:sldChg>
      <pc:sldChg chg="addSp delSp modSp add mod modNotesTx">
        <pc:chgData name="Francesco D’Apolito" userId="1ec71965-bc6c-41af-9a3e-7a31a02829e7" providerId="ADAL" clId="{CE31DBD0-19B4-44E5-BD35-1D0661A121FE}" dt="2025-01-27T15:46:15.942" v="3910" actId="20577"/>
        <pc:sldMkLst>
          <pc:docMk/>
          <pc:sldMk cId="686923166" sldId="2147378901"/>
        </pc:sldMkLst>
        <pc:graphicFrameChg chg="add mod modGraphic">
          <ac:chgData name="Francesco D’Apolito" userId="1ec71965-bc6c-41af-9a3e-7a31a02829e7" providerId="ADAL" clId="{CE31DBD0-19B4-44E5-BD35-1D0661A121FE}" dt="2025-01-27T15:43:48.069" v="3903"/>
          <ac:graphicFrameMkLst>
            <pc:docMk/>
            <pc:sldMk cId="686923166" sldId="2147378901"/>
            <ac:graphicFrameMk id="2" creationId="{BE8CBE41-08BF-FBB9-13C0-15FB931F9C56}"/>
          </ac:graphicFrameMkLst>
        </pc:graphicFrameChg>
      </pc:sldChg>
      <pc:sldChg chg="delSp add del mod">
        <pc:chgData name="Francesco D’Apolito" userId="1ec71965-bc6c-41af-9a3e-7a31a02829e7" providerId="ADAL" clId="{CE31DBD0-19B4-44E5-BD35-1D0661A121FE}" dt="2025-01-27T08:57:12.623" v="2784" actId="47"/>
        <pc:sldMkLst>
          <pc:docMk/>
          <pc:sldMk cId="998983378" sldId="2147378902"/>
        </pc:sldMkLst>
        <pc:spChg chg="del">
          <ac:chgData name="Francesco D’Apolito" userId="1ec71965-bc6c-41af-9a3e-7a31a02829e7" providerId="ADAL" clId="{CE31DBD0-19B4-44E5-BD35-1D0661A121FE}" dt="2025-01-27T08:56:27.538" v="2783" actId="478"/>
          <ac:spMkLst>
            <pc:docMk/>
            <pc:sldMk cId="998983378" sldId="2147378902"/>
            <ac:spMk id="14" creationId="{7547BACA-3156-87CA-3C2B-F9067C90EA27}"/>
          </ac:spMkLst>
        </pc:spChg>
      </pc:sldChg>
      <pc:sldChg chg="delSp modSp add mod">
        <pc:chgData name="Francesco D’Apolito" userId="1ec71965-bc6c-41af-9a3e-7a31a02829e7" providerId="ADAL" clId="{CE31DBD0-19B4-44E5-BD35-1D0661A121FE}" dt="2025-01-27T15:54:01.229" v="3927" actId="1076"/>
        <pc:sldMkLst>
          <pc:docMk/>
          <pc:sldMk cId="2339461086" sldId="2147378902"/>
        </pc:sldMkLst>
        <pc:spChg chg="mod">
          <ac:chgData name="Francesco D’Apolito" userId="1ec71965-bc6c-41af-9a3e-7a31a02829e7" providerId="ADAL" clId="{CE31DBD0-19B4-44E5-BD35-1D0661A121FE}" dt="2025-01-27T10:17:17.449" v="2971"/>
          <ac:spMkLst>
            <pc:docMk/>
            <pc:sldMk cId="2339461086" sldId="2147378902"/>
            <ac:spMk id="3" creationId="{1CC746A2-904D-E1D4-3824-B3EA9526C53C}"/>
          </ac:spMkLst>
        </pc:spChg>
        <pc:picChg chg="del">
          <ac:chgData name="Francesco D’Apolito" userId="1ec71965-bc6c-41af-9a3e-7a31a02829e7" providerId="ADAL" clId="{CE31DBD0-19B4-44E5-BD35-1D0661A121FE}" dt="2025-01-27T10:17:24.623" v="2973" actId="478"/>
          <ac:picMkLst>
            <pc:docMk/>
            <pc:sldMk cId="2339461086" sldId="2147378902"/>
            <ac:picMk id="10" creationId="{9E959F0D-3B68-02CD-27AE-5AE8A37EFEE8}"/>
          </ac:picMkLst>
        </pc:picChg>
        <pc:picChg chg="mod">
          <ac:chgData name="Francesco D’Apolito" userId="1ec71965-bc6c-41af-9a3e-7a31a02829e7" providerId="ADAL" clId="{CE31DBD0-19B4-44E5-BD35-1D0661A121FE}" dt="2025-01-27T15:54:01.229" v="3927" actId="1076"/>
          <ac:picMkLst>
            <pc:docMk/>
            <pc:sldMk cId="2339461086" sldId="2147378902"/>
            <ac:picMk id="2050" creationId="{D9AC276D-2C17-4B81-320B-C17471C31C34}"/>
          </ac:picMkLst>
        </pc:picChg>
      </pc:sldChg>
      <pc:sldMasterChg chg="del delSldLayout">
        <pc:chgData name="Francesco D’Apolito" userId="1ec71965-bc6c-41af-9a3e-7a31a02829e7" providerId="ADAL" clId="{CE31DBD0-19B4-44E5-BD35-1D0661A121FE}" dt="2025-01-23T10:07:54.187" v="2527" actId="47"/>
        <pc:sldMasterMkLst>
          <pc:docMk/>
          <pc:sldMasterMk cId="1431343822" sldId="2147483662"/>
        </pc:sldMasterMkLst>
        <pc:sldLayoutChg chg="del">
          <pc:chgData name="Francesco D’Apolito" userId="1ec71965-bc6c-41af-9a3e-7a31a02829e7" providerId="ADAL" clId="{CE31DBD0-19B4-44E5-BD35-1D0661A121FE}" dt="2025-01-23T10:07:54.187" v="2527" actId="47"/>
          <pc:sldLayoutMkLst>
            <pc:docMk/>
            <pc:sldMasterMk cId="1431343822" sldId="2147483662"/>
            <pc:sldLayoutMk cId="620587267" sldId="2147483663"/>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2826154148" sldId="2147483664"/>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3029065709" sldId="2147483665"/>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4009279236" sldId="2147483666"/>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3033775983" sldId="2147483667"/>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777473606" sldId="2147483668"/>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2749086738" sldId="2147483669"/>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4220338555" sldId="2147483670"/>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2051922994" sldId="2147483671"/>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196546597" sldId="2147483672"/>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3418906905" sldId="2147483673"/>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2336448785" sldId="2147483674"/>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79536589" sldId="2147483675"/>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804264322" sldId="2147483676"/>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3164805326" sldId="2147483677"/>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2766680995" sldId="2147483678"/>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1034172579" sldId="2147483679"/>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3666173766" sldId="2147483680"/>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678077065" sldId="2147483681"/>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926990432" sldId="2147483682"/>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2416281295" sldId="2147483683"/>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2842084999" sldId="2147483684"/>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3866040972" sldId="2147483685"/>
          </pc:sldLayoutMkLst>
        </pc:sldLayoutChg>
        <pc:sldLayoutChg chg="del">
          <pc:chgData name="Francesco D’Apolito" userId="1ec71965-bc6c-41af-9a3e-7a31a02829e7" providerId="ADAL" clId="{CE31DBD0-19B4-44E5-BD35-1D0661A121FE}" dt="2025-01-23T10:07:54.187" v="2527" actId="47"/>
          <pc:sldLayoutMkLst>
            <pc:docMk/>
            <pc:sldMasterMk cId="1431343822" sldId="2147483662"/>
            <pc:sldLayoutMk cId="1944478947" sldId="2147483686"/>
          </pc:sldLayoutMkLst>
        </pc:sldLayoutChg>
      </pc:sldMasterChg>
    </pc:docChg>
  </pc:docChgLst>
  <pc:docChgLst>
    <pc:chgData name="Denis Janampa Ramos" userId="S::denis.janamparamos@ccsassociation.org::c8281b6d-a5e2-4a6c-ad8c-8e282d52d7ae" providerId="AD" clId="Web-{6391C127-BC56-8640-4445-A401CC805B63}"/>
    <pc:docChg chg="addSld delSld modSld modSection">
      <pc:chgData name="Denis Janampa Ramos" userId="S::denis.janamparamos@ccsassociation.org::c8281b6d-a5e2-4a6c-ad8c-8e282d52d7ae" providerId="AD" clId="Web-{6391C127-BC56-8640-4445-A401CC805B63}" dt="2024-11-14T10:16:15.904" v="11" actId="1076"/>
      <pc:docMkLst>
        <pc:docMk/>
      </pc:docMkLst>
      <pc:sldChg chg="addSp delSp modSp">
        <pc:chgData name="Denis Janampa Ramos" userId="S::denis.janamparamos@ccsassociation.org::c8281b6d-a5e2-4a6c-ad8c-8e282d52d7ae" providerId="AD" clId="Web-{6391C127-BC56-8640-4445-A401CC805B63}" dt="2024-11-14T10:16:15.904" v="11" actId="1076"/>
        <pc:sldMkLst>
          <pc:docMk/>
          <pc:sldMk cId="3124191351" sldId="2147378880"/>
        </pc:sldMkLst>
      </pc:sldChg>
      <pc:sldChg chg="add del replId">
        <pc:chgData name="Denis Janampa Ramos" userId="S::denis.janamparamos@ccsassociation.org::c8281b6d-a5e2-4a6c-ad8c-8e282d52d7ae" providerId="AD" clId="Web-{6391C127-BC56-8640-4445-A401CC805B63}" dt="2024-11-14T09:57:47.630" v="1"/>
        <pc:sldMkLst>
          <pc:docMk/>
          <pc:sldMk cId="4019343479" sldId="2147378887"/>
        </pc:sldMkLst>
      </pc:sldChg>
    </pc:docChg>
  </pc:docChgLst>
  <pc:docChgLst>
    <pc:chgData name="Francesco D’Apolito" userId="S::francesco.dapolito@ccsassociation.org::1ec71965-bc6c-41af-9a3e-7a31a02829e7" providerId="AD" clId="Web-{A4F7CFD5-4782-378D-603C-EAFEB9140605}"/>
    <pc:docChg chg="addSld delSld modSection">
      <pc:chgData name="Francesco D’Apolito" userId="S::francesco.dapolito@ccsassociation.org::1ec71965-bc6c-41af-9a3e-7a31a02829e7" providerId="AD" clId="Web-{A4F7CFD5-4782-378D-603C-EAFEB9140605}" dt="2025-01-22T13:50:27.856" v="1"/>
      <pc:docMkLst>
        <pc:docMk/>
      </pc:docMkLst>
      <pc:sldChg chg="new del">
        <pc:chgData name="Francesco D’Apolito" userId="S::francesco.dapolito@ccsassociation.org::1ec71965-bc6c-41af-9a3e-7a31a02829e7" providerId="AD" clId="Web-{A4F7CFD5-4782-378D-603C-EAFEB9140605}" dt="2025-01-22T13:50:27.856" v="1"/>
        <pc:sldMkLst>
          <pc:docMk/>
          <pc:sldMk cId="396753014" sldId="2147378896"/>
        </pc:sldMkLst>
      </pc:sldChg>
    </pc:docChg>
  </pc:docChgLst>
  <pc:docChgLst>
    <pc:chgData name="Georgina Katzaros" userId="de59f1d7-cb31-4640-9ee9-60639841c35a" providerId="ADAL" clId="{52F6F21E-CDAF-4497-BE63-533820A853EC}"/>
    <pc:docChg chg="undo custSel addSld delSld modSld sldOrd delMainMaster modSection">
      <pc:chgData name="Georgina Katzaros" userId="de59f1d7-cb31-4640-9ee9-60639841c35a" providerId="ADAL" clId="{52F6F21E-CDAF-4497-BE63-533820A853EC}" dt="2024-10-17T15:24:29.352" v="1915" actId="1076"/>
      <pc:docMkLst>
        <pc:docMk/>
      </pc:docMkLst>
      <pc:sldChg chg="modSp mod">
        <pc:chgData name="Georgina Katzaros" userId="de59f1d7-cb31-4640-9ee9-60639841c35a" providerId="ADAL" clId="{52F6F21E-CDAF-4497-BE63-533820A853EC}" dt="2024-10-07T16:08:17.756" v="9" actId="20577"/>
        <pc:sldMkLst>
          <pc:docMk/>
          <pc:sldMk cId="2081978575" sldId="260"/>
        </pc:sldMkLst>
      </pc:sldChg>
      <pc:sldChg chg="add del">
        <pc:chgData name="Georgina Katzaros" userId="de59f1d7-cb31-4640-9ee9-60639841c35a" providerId="ADAL" clId="{52F6F21E-CDAF-4497-BE63-533820A853EC}" dt="2024-10-07T16:13:25.487" v="157"/>
        <pc:sldMkLst>
          <pc:docMk/>
          <pc:sldMk cId="2024611518" sldId="265"/>
        </pc:sldMkLst>
      </pc:sldChg>
      <pc:sldChg chg="delSp modSp mod ord">
        <pc:chgData name="Georgina Katzaros" userId="de59f1d7-cb31-4640-9ee9-60639841c35a" providerId="ADAL" clId="{52F6F21E-CDAF-4497-BE63-533820A853EC}" dt="2024-10-08T14:30:25.439" v="1847"/>
        <pc:sldMkLst>
          <pc:docMk/>
          <pc:sldMk cId="174631215" sldId="281"/>
        </pc:sldMkLst>
      </pc:sldChg>
      <pc:sldChg chg="modSp mod">
        <pc:chgData name="Georgina Katzaros" userId="de59f1d7-cb31-4640-9ee9-60639841c35a" providerId="ADAL" clId="{52F6F21E-CDAF-4497-BE63-533820A853EC}" dt="2024-10-08T09:32:13.883" v="1666" actId="20577"/>
        <pc:sldMkLst>
          <pc:docMk/>
          <pc:sldMk cId="1471416873" sldId="306"/>
        </pc:sldMkLst>
      </pc:sldChg>
      <pc:sldChg chg="modSp mod">
        <pc:chgData name="Georgina Katzaros" userId="de59f1d7-cb31-4640-9ee9-60639841c35a" providerId="ADAL" clId="{52F6F21E-CDAF-4497-BE63-533820A853EC}" dt="2024-10-07T16:12:56.089" v="156" actId="122"/>
        <pc:sldMkLst>
          <pc:docMk/>
          <pc:sldMk cId="1536086418" sldId="307"/>
        </pc:sldMkLst>
      </pc:sldChg>
      <pc:sldChg chg="modSp mod">
        <pc:chgData name="Georgina Katzaros" userId="de59f1d7-cb31-4640-9ee9-60639841c35a" providerId="ADAL" clId="{52F6F21E-CDAF-4497-BE63-533820A853EC}" dt="2024-10-08T13:32:46.207" v="1780" actId="20577"/>
        <pc:sldMkLst>
          <pc:docMk/>
          <pc:sldMk cId="4032849136" sldId="309"/>
        </pc:sldMkLst>
      </pc:sldChg>
      <pc:sldChg chg="del">
        <pc:chgData name="Georgina Katzaros" userId="de59f1d7-cb31-4640-9ee9-60639841c35a" providerId="ADAL" clId="{52F6F21E-CDAF-4497-BE63-533820A853EC}" dt="2024-10-07T16:09:11.366" v="19" actId="47"/>
        <pc:sldMkLst>
          <pc:docMk/>
          <pc:sldMk cId="2737940403" sldId="310"/>
        </pc:sldMkLst>
      </pc:sldChg>
      <pc:sldChg chg="del">
        <pc:chgData name="Georgina Katzaros" userId="de59f1d7-cb31-4640-9ee9-60639841c35a" providerId="ADAL" clId="{52F6F21E-CDAF-4497-BE63-533820A853EC}" dt="2024-10-07T16:09:13.517" v="21" actId="47"/>
        <pc:sldMkLst>
          <pc:docMk/>
          <pc:sldMk cId="2995664336" sldId="311"/>
        </pc:sldMkLst>
      </pc:sldChg>
      <pc:sldChg chg="del">
        <pc:chgData name="Georgina Katzaros" userId="de59f1d7-cb31-4640-9ee9-60639841c35a" providerId="ADAL" clId="{52F6F21E-CDAF-4497-BE63-533820A853EC}" dt="2024-10-07T16:09:12.637" v="20" actId="47"/>
        <pc:sldMkLst>
          <pc:docMk/>
          <pc:sldMk cId="3300836002" sldId="312"/>
        </pc:sldMkLst>
      </pc:sldChg>
      <pc:sldChg chg="del">
        <pc:chgData name="Georgina Katzaros" userId="de59f1d7-cb31-4640-9ee9-60639841c35a" providerId="ADAL" clId="{52F6F21E-CDAF-4497-BE63-533820A853EC}" dt="2024-10-07T16:09:14.826" v="22" actId="47"/>
        <pc:sldMkLst>
          <pc:docMk/>
          <pc:sldMk cId="2415784181" sldId="313"/>
        </pc:sldMkLst>
      </pc:sldChg>
      <pc:sldChg chg="add del">
        <pc:chgData name="Georgina Katzaros" userId="de59f1d7-cb31-4640-9ee9-60639841c35a" providerId="ADAL" clId="{52F6F21E-CDAF-4497-BE63-533820A853EC}" dt="2024-10-07T16:13:25.487" v="157"/>
        <pc:sldMkLst>
          <pc:docMk/>
          <pc:sldMk cId="960941211" sldId="1755"/>
        </pc:sldMkLst>
      </pc:sldChg>
      <pc:sldChg chg="add del">
        <pc:chgData name="Georgina Katzaros" userId="de59f1d7-cb31-4640-9ee9-60639841c35a" providerId="ADAL" clId="{52F6F21E-CDAF-4497-BE63-533820A853EC}" dt="2024-10-07T16:16:10.886" v="158" actId="47"/>
        <pc:sldMkLst>
          <pc:docMk/>
          <pc:sldMk cId="1286270159" sldId="1758"/>
        </pc:sldMkLst>
      </pc:sldChg>
      <pc:sldChg chg="add">
        <pc:chgData name="Georgina Katzaros" userId="de59f1d7-cb31-4640-9ee9-60639841c35a" providerId="ADAL" clId="{52F6F21E-CDAF-4497-BE63-533820A853EC}" dt="2024-10-07T16:13:25.487" v="157"/>
        <pc:sldMkLst>
          <pc:docMk/>
          <pc:sldMk cId="1186798173" sldId="1763"/>
        </pc:sldMkLst>
      </pc:sldChg>
      <pc:sldChg chg="del">
        <pc:chgData name="Georgina Katzaros" userId="de59f1d7-cb31-4640-9ee9-60639841c35a" providerId="ADAL" clId="{52F6F21E-CDAF-4497-BE63-533820A853EC}" dt="2024-10-07T16:08:47.985" v="12" actId="47"/>
        <pc:sldMkLst>
          <pc:docMk/>
          <pc:sldMk cId="2521848772" sldId="1766"/>
        </pc:sldMkLst>
      </pc:sldChg>
      <pc:sldChg chg="add">
        <pc:chgData name="Georgina Katzaros" userId="de59f1d7-cb31-4640-9ee9-60639841c35a" providerId="ADAL" clId="{52F6F21E-CDAF-4497-BE63-533820A853EC}" dt="2024-10-07T16:13:25.487" v="157"/>
        <pc:sldMkLst>
          <pc:docMk/>
          <pc:sldMk cId="3691267764" sldId="1767"/>
        </pc:sldMkLst>
      </pc:sldChg>
      <pc:sldChg chg="del">
        <pc:chgData name="Georgina Katzaros" userId="de59f1d7-cb31-4640-9ee9-60639841c35a" providerId="ADAL" clId="{52F6F21E-CDAF-4497-BE63-533820A853EC}" dt="2024-10-07T16:08:50.139" v="13" actId="47"/>
        <pc:sldMkLst>
          <pc:docMk/>
          <pc:sldMk cId="733737435" sldId="1769"/>
        </pc:sldMkLst>
      </pc:sldChg>
      <pc:sldChg chg="add">
        <pc:chgData name="Georgina Katzaros" userId="de59f1d7-cb31-4640-9ee9-60639841c35a" providerId="ADAL" clId="{52F6F21E-CDAF-4497-BE63-533820A853EC}" dt="2024-10-07T16:13:25.487" v="157"/>
        <pc:sldMkLst>
          <pc:docMk/>
          <pc:sldMk cId="2221695060" sldId="1769"/>
        </pc:sldMkLst>
      </pc:sldChg>
      <pc:sldChg chg="add">
        <pc:chgData name="Georgina Katzaros" userId="de59f1d7-cb31-4640-9ee9-60639841c35a" providerId="ADAL" clId="{52F6F21E-CDAF-4497-BE63-533820A853EC}" dt="2024-10-07T16:13:25.487" v="157"/>
        <pc:sldMkLst>
          <pc:docMk/>
          <pc:sldMk cId="2469993617" sldId="1770"/>
        </pc:sldMkLst>
      </pc:sldChg>
      <pc:sldChg chg="del">
        <pc:chgData name="Georgina Katzaros" userId="de59f1d7-cb31-4640-9ee9-60639841c35a" providerId="ADAL" clId="{52F6F21E-CDAF-4497-BE63-533820A853EC}" dt="2024-10-07T16:08:57.969" v="17" actId="47"/>
        <pc:sldMkLst>
          <pc:docMk/>
          <pc:sldMk cId="2910752378" sldId="1771"/>
        </pc:sldMkLst>
      </pc:sldChg>
      <pc:sldChg chg="del">
        <pc:chgData name="Georgina Katzaros" userId="de59f1d7-cb31-4640-9ee9-60639841c35a" providerId="ADAL" clId="{52F6F21E-CDAF-4497-BE63-533820A853EC}" dt="2024-10-07T16:08:54.421" v="15" actId="47"/>
        <pc:sldMkLst>
          <pc:docMk/>
          <pc:sldMk cId="2407620520" sldId="1774"/>
        </pc:sldMkLst>
      </pc:sldChg>
      <pc:sldChg chg="del">
        <pc:chgData name="Georgina Katzaros" userId="de59f1d7-cb31-4640-9ee9-60639841c35a" providerId="ADAL" clId="{52F6F21E-CDAF-4497-BE63-533820A853EC}" dt="2024-10-07T16:08:56.077" v="16" actId="47"/>
        <pc:sldMkLst>
          <pc:docMk/>
          <pc:sldMk cId="1482133380" sldId="1775"/>
        </pc:sldMkLst>
      </pc:sldChg>
      <pc:sldChg chg="addSp delSp modSp add mod">
        <pc:chgData name="Georgina Katzaros" userId="de59f1d7-cb31-4640-9ee9-60639841c35a" providerId="ADAL" clId="{52F6F21E-CDAF-4497-BE63-533820A853EC}" dt="2024-10-10T09:06:46.793" v="1906" actId="1076"/>
        <pc:sldMkLst>
          <pc:docMk/>
          <pc:sldMk cId="3444607433" sldId="1778"/>
        </pc:sldMkLst>
      </pc:sldChg>
      <pc:sldChg chg="add del">
        <pc:chgData name="Georgina Katzaros" userId="de59f1d7-cb31-4640-9ee9-60639841c35a" providerId="ADAL" clId="{52F6F21E-CDAF-4497-BE63-533820A853EC}" dt="2024-10-09T07:19:56.693" v="1855" actId="2696"/>
        <pc:sldMkLst>
          <pc:docMk/>
          <pc:sldMk cId="2230280902" sldId="1779"/>
        </pc:sldMkLst>
      </pc:sldChg>
      <pc:sldChg chg="add del">
        <pc:chgData name="Georgina Katzaros" userId="de59f1d7-cb31-4640-9ee9-60639841c35a" providerId="ADAL" clId="{52F6F21E-CDAF-4497-BE63-533820A853EC}" dt="2024-10-09T07:19:52.254" v="1854" actId="2696"/>
        <pc:sldMkLst>
          <pc:docMk/>
          <pc:sldMk cId="2524236152" sldId="1780"/>
        </pc:sldMkLst>
      </pc:sldChg>
      <pc:sldChg chg="add del">
        <pc:chgData name="Georgina Katzaros" userId="de59f1d7-cb31-4640-9ee9-60639841c35a" providerId="ADAL" clId="{52F6F21E-CDAF-4497-BE63-533820A853EC}" dt="2024-10-09T07:19:48.096" v="1853" actId="2696"/>
        <pc:sldMkLst>
          <pc:docMk/>
          <pc:sldMk cId="868619942" sldId="1781"/>
        </pc:sldMkLst>
      </pc:sldChg>
      <pc:sldChg chg="add">
        <pc:chgData name="Georgina Katzaros" userId="de59f1d7-cb31-4640-9ee9-60639841c35a" providerId="ADAL" clId="{52F6F21E-CDAF-4497-BE63-533820A853EC}" dt="2024-10-07T16:13:25.487" v="157"/>
        <pc:sldMkLst>
          <pc:docMk/>
          <pc:sldMk cId="2532668883" sldId="1784"/>
        </pc:sldMkLst>
      </pc:sldChg>
      <pc:sldChg chg="add">
        <pc:chgData name="Georgina Katzaros" userId="de59f1d7-cb31-4640-9ee9-60639841c35a" providerId="ADAL" clId="{52F6F21E-CDAF-4497-BE63-533820A853EC}" dt="2024-10-07T16:13:25.487" v="157"/>
        <pc:sldMkLst>
          <pc:docMk/>
          <pc:sldMk cId="2748991325" sldId="1785"/>
        </pc:sldMkLst>
      </pc:sldChg>
      <pc:sldChg chg="add">
        <pc:chgData name="Georgina Katzaros" userId="de59f1d7-cb31-4640-9ee9-60639841c35a" providerId="ADAL" clId="{52F6F21E-CDAF-4497-BE63-533820A853EC}" dt="2024-10-07T16:13:25.487" v="157"/>
        <pc:sldMkLst>
          <pc:docMk/>
          <pc:sldMk cId="339462140" sldId="1786"/>
        </pc:sldMkLst>
      </pc:sldChg>
      <pc:sldChg chg="add">
        <pc:chgData name="Georgina Katzaros" userId="de59f1d7-cb31-4640-9ee9-60639841c35a" providerId="ADAL" clId="{52F6F21E-CDAF-4497-BE63-533820A853EC}" dt="2024-10-07T16:13:25.487" v="157"/>
        <pc:sldMkLst>
          <pc:docMk/>
          <pc:sldMk cId="301305414" sldId="1787"/>
        </pc:sldMkLst>
      </pc:sldChg>
      <pc:sldChg chg="add">
        <pc:chgData name="Georgina Katzaros" userId="de59f1d7-cb31-4640-9ee9-60639841c35a" providerId="ADAL" clId="{52F6F21E-CDAF-4497-BE63-533820A853EC}" dt="2024-10-07T16:13:25.487" v="157"/>
        <pc:sldMkLst>
          <pc:docMk/>
          <pc:sldMk cId="3381727668" sldId="1788"/>
        </pc:sldMkLst>
      </pc:sldChg>
      <pc:sldChg chg="add">
        <pc:chgData name="Georgina Katzaros" userId="de59f1d7-cb31-4640-9ee9-60639841c35a" providerId="ADAL" clId="{52F6F21E-CDAF-4497-BE63-533820A853EC}" dt="2024-10-07T16:13:25.487" v="157"/>
        <pc:sldMkLst>
          <pc:docMk/>
          <pc:sldMk cId="841660696" sldId="1789"/>
        </pc:sldMkLst>
      </pc:sldChg>
      <pc:sldChg chg="add">
        <pc:chgData name="Georgina Katzaros" userId="de59f1d7-cb31-4640-9ee9-60639841c35a" providerId="ADAL" clId="{52F6F21E-CDAF-4497-BE63-533820A853EC}" dt="2024-10-07T16:13:25.487" v="157"/>
        <pc:sldMkLst>
          <pc:docMk/>
          <pc:sldMk cId="3964761326" sldId="1790"/>
        </pc:sldMkLst>
      </pc:sldChg>
      <pc:sldChg chg="addSp modSp add mod">
        <pc:chgData name="Georgina Katzaros" userId="de59f1d7-cb31-4640-9ee9-60639841c35a" providerId="ADAL" clId="{52F6F21E-CDAF-4497-BE63-533820A853EC}" dt="2024-10-10T09:10:01.745" v="1914" actId="1076"/>
        <pc:sldMkLst>
          <pc:docMk/>
          <pc:sldMk cId="2125012707" sldId="1791"/>
        </pc:sldMkLst>
      </pc:sldChg>
      <pc:sldChg chg="modSp add mod modNotesTx">
        <pc:chgData name="Georgina Katzaros" userId="de59f1d7-cb31-4640-9ee9-60639841c35a" providerId="ADAL" clId="{52F6F21E-CDAF-4497-BE63-533820A853EC}" dt="2024-10-08T09:35:58.026" v="1732" actId="1076"/>
        <pc:sldMkLst>
          <pc:docMk/>
          <pc:sldMk cId="2816233110" sldId="1792"/>
        </pc:sldMkLst>
      </pc:sldChg>
      <pc:sldChg chg="delSp add del mod">
        <pc:chgData name="Georgina Katzaros" userId="de59f1d7-cb31-4640-9ee9-60639841c35a" providerId="ADAL" clId="{52F6F21E-CDAF-4497-BE63-533820A853EC}" dt="2024-10-08T09:32:09.806" v="1664" actId="2696"/>
        <pc:sldMkLst>
          <pc:docMk/>
          <pc:sldMk cId="2820561951" sldId="1793"/>
        </pc:sldMkLst>
      </pc:sldChg>
      <pc:sldChg chg="delSp modSp mod ord">
        <pc:chgData name="Georgina Katzaros" userId="de59f1d7-cb31-4640-9ee9-60639841c35a" providerId="ADAL" clId="{52F6F21E-CDAF-4497-BE63-533820A853EC}" dt="2024-10-17T15:24:29.352" v="1915" actId="1076"/>
        <pc:sldMkLst>
          <pc:docMk/>
          <pc:sldMk cId="3090631742" sldId="2147378870"/>
        </pc:sldMkLst>
      </pc:sldChg>
      <pc:sldMasterChg chg="delSldLayout">
        <pc:chgData name="Georgina Katzaros" userId="de59f1d7-cb31-4640-9ee9-60639841c35a" providerId="ADAL" clId="{52F6F21E-CDAF-4497-BE63-533820A853EC}" dt="2024-10-09T07:19:56.693" v="1855" actId="2696"/>
        <pc:sldMasterMkLst>
          <pc:docMk/>
          <pc:sldMasterMk cId="416811158" sldId="2147483648"/>
        </pc:sldMasterMkLst>
        <pc:sldLayoutChg chg="del">
          <pc:chgData name="Georgina Katzaros" userId="de59f1d7-cb31-4640-9ee9-60639841c35a" providerId="ADAL" clId="{52F6F21E-CDAF-4497-BE63-533820A853EC}" dt="2024-10-09T07:19:56.693" v="1855" actId="2696"/>
          <pc:sldLayoutMkLst>
            <pc:docMk/>
            <pc:sldMasterMk cId="416811158" sldId="2147483648"/>
            <pc:sldLayoutMk cId="1465970390" sldId="2147483664"/>
          </pc:sldLayoutMkLst>
        </pc:sldLayoutChg>
        <pc:sldLayoutChg chg="del">
          <pc:chgData name="Georgina Katzaros" userId="de59f1d7-cb31-4640-9ee9-60639841c35a" providerId="ADAL" clId="{52F6F21E-CDAF-4497-BE63-533820A853EC}" dt="2024-10-07T16:16:10.886" v="158" actId="47"/>
          <pc:sldLayoutMkLst>
            <pc:docMk/>
            <pc:sldMasterMk cId="416811158" sldId="2147483648"/>
            <pc:sldLayoutMk cId="1210085405" sldId="2147483665"/>
          </pc:sldLayoutMkLst>
        </pc:sldLayoutChg>
      </pc:sldMasterChg>
      <pc:sldMasterChg chg="del delSldLayout">
        <pc:chgData name="Georgina Katzaros" userId="de59f1d7-cb31-4640-9ee9-60639841c35a" providerId="ADAL" clId="{52F6F21E-CDAF-4497-BE63-533820A853EC}" dt="2024-10-07T16:08:59.303" v="18" actId="47"/>
        <pc:sldMasterMkLst>
          <pc:docMk/>
          <pc:sldMasterMk cId="110300253" sldId="2147483662"/>
        </pc:sldMasterMkLst>
        <pc:sldLayoutChg chg="del">
          <pc:chgData name="Georgina Katzaros" userId="de59f1d7-cb31-4640-9ee9-60639841c35a" providerId="ADAL" clId="{52F6F21E-CDAF-4497-BE63-533820A853EC}" dt="2024-10-07T16:08:59.303" v="18" actId="47"/>
          <pc:sldLayoutMkLst>
            <pc:docMk/>
            <pc:sldMasterMk cId="110300253" sldId="2147483662"/>
            <pc:sldLayoutMk cId="2176221383" sldId="2147483663"/>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4169139825" sldId="2147483664"/>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3924313079" sldId="2147483665"/>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2540515197" sldId="2147483666"/>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1690371072" sldId="2147483667"/>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3624086100" sldId="2147483668"/>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610738212" sldId="2147483669"/>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971894994" sldId="2147483670"/>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2545621721" sldId="2147483671"/>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2859189235" sldId="2147483672"/>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448982022" sldId="2147483673"/>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1189233712" sldId="2147483674"/>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642909637" sldId="2147483675"/>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466618750" sldId="2147483676"/>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2946401557" sldId="2147483677"/>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2941924980" sldId="2147483678"/>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3667213601" sldId="2147483679"/>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2380874513" sldId="2147483680"/>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2154906756" sldId="2147483681"/>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3040836484" sldId="2147483682"/>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2151752548" sldId="2147483683"/>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732514346" sldId="2147483684"/>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2991429031" sldId="2147483685"/>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3946903546" sldId="2147483686"/>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1474366375" sldId="2147483687"/>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2154115994" sldId="2147483688"/>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1748902892" sldId="2147483689"/>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1091831151" sldId="2147483690"/>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3066130614" sldId="2147483691"/>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1664236739" sldId="2147483692"/>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1945857660" sldId="2147483693"/>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4131973386" sldId="2147483694"/>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1771497668" sldId="2147483695"/>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1119421859" sldId="2147483696"/>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1950985689" sldId="2147483697"/>
          </pc:sldLayoutMkLst>
        </pc:sldLayoutChg>
        <pc:sldLayoutChg chg="del">
          <pc:chgData name="Georgina Katzaros" userId="de59f1d7-cb31-4640-9ee9-60639841c35a" providerId="ADAL" clId="{52F6F21E-CDAF-4497-BE63-533820A853EC}" dt="2024-10-07T16:08:59.303" v="18" actId="47"/>
          <pc:sldLayoutMkLst>
            <pc:docMk/>
            <pc:sldMasterMk cId="110300253" sldId="2147483662"/>
            <pc:sldLayoutMk cId="315443940" sldId="2147483698"/>
          </pc:sldLayoutMkLst>
        </pc:sldLayoutChg>
      </pc:sldMasterChg>
    </pc:docChg>
  </pc:docChgLst>
  <pc:docChgLst>
    <pc:chgData name="Denis Janampa Ramos" userId="S::denis.janamparamos@ccsassociation.org::c8281b6d-a5e2-4a6c-ad8c-8e282d52d7ae" providerId="AD" clId="Web-{5553F20B-B25A-4C4A-762C-1B0F26D11778}"/>
    <pc:docChg chg="modSld">
      <pc:chgData name="Denis Janampa Ramos" userId="S::denis.janamparamos@ccsassociation.org::c8281b6d-a5e2-4a6c-ad8c-8e282d52d7ae" providerId="AD" clId="Web-{5553F20B-B25A-4C4A-762C-1B0F26D11778}" dt="2024-11-14T14:00:47.189" v="4"/>
      <pc:docMkLst>
        <pc:docMk/>
      </pc:docMkLst>
      <pc:sldChg chg="addSp delSp modSp">
        <pc:chgData name="Denis Janampa Ramos" userId="S::denis.janamparamos@ccsassociation.org::c8281b6d-a5e2-4a6c-ad8c-8e282d52d7ae" providerId="AD" clId="Web-{5553F20B-B25A-4C4A-762C-1B0F26D11778}" dt="2024-11-14T14:00:47.189" v="4"/>
        <pc:sldMkLst>
          <pc:docMk/>
          <pc:sldMk cId="852772762" sldId="2147378874"/>
        </pc:sldMkLst>
      </pc:sldChg>
      <pc:sldChg chg="delSp">
        <pc:chgData name="Denis Janampa Ramos" userId="S::denis.janamparamos@ccsassociation.org::c8281b6d-a5e2-4a6c-ad8c-8e282d52d7ae" providerId="AD" clId="Web-{5553F20B-B25A-4C4A-762C-1B0F26D11778}" dt="2024-11-14T11:03:34.483" v="0"/>
        <pc:sldMkLst>
          <pc:docMk/>
          <pc:sldMk cId="3124191351" sldId="2147378880"/>
        </pc:sldMkLst>
      </pc:sldChg>
    </pc:docChg>
  </pc:docChgLst>
  <pc:docChgLst>
    <pc:chgData name="Ariadna Lungulescu" userId="104a57b5-64ae-4541-b715-f7b4d455c92d" providerId="ADAL" clId="{A2A11217-37B9-475E-AAC7-E4F1744981B4}"/>
    <pc:docChg chg="undo redo custSel modSld">
      <pc:chgData name="Ariadna Lungulescu" userId="104a57b5-64ae-4541-b715-f7b4d455c92d" providerId="ADAL" clId="{A2A11217-37B9-475E-AAC7-E4F1744981B4}" dt="2025-01-28T14:30:40.754" v="1691" actId="20577"/>
      <pc:docMkLst>
        <pc:docMk/>
      </pc:docMkLst>
      <pc:sldChg chg="modSp mod">
        <pc:chgData name="Ariadna Lungulescu" userId="104a57b5-64ae-4541-b715-f7b4d455c92d" providerId="ADAL" clId="{A2A11217-37B9-475E-AAC7-E4F1744981B4}" dt="2025-01-23T12:33:27.057" v="843" actId="20577"/>
        <pc:sldMkLst>
          <pc:docMk/>
          <pc:sldMk cId="1536086418" sldId="307"/>
        </pc:sldMkLst>
        <pc:graphicFrameChg chg="modGraphic">
          <ac:chgData name="Ariadna Lungulescu" userId="104a57b5-64ae-4541-b715-f7b4d455c92d" providerId="ADAL" clId="{A2A11217-37B9-475E-AAC7-E4F1744981B4}" dt="2025-01-23T12:33:27.057" v="843" actId="20577"/>
          <ac:graphicFrameMkLst>
            <pc:docMk/>
            <pc:sldMk cId="1536086418" sldId="307"/>
            <ac:graphicFrameMk id="8" creationId="{C27E078D-9CA5-1147-8213-882E05009490}"/>
          </ac:graphicFrameMkLst>
        </pc:graphicFrameChg>
      </pc:sldChg>
      <pc:sldChg chg="modSp mod modCm">
        <pc:chgData name="Ariadna Lungulescu" userId="104a57b5-64ae-4541-b715-f7b4d455c92d" providerId="ADAL" clId="{A2A11217-37B9-475E-AAC7-E4F1744981B4}" dt="2025-01-23T08:42:04.870" v="0" actId="20577"/>
        <pc:sldMkLst>
          <pc:docMk/>
          <pc:sldMk cId="4032849136" sldId="309"/>
        </pc:sldMkLst>
        <pc:spChg chg="mod">
          <ac:chgData name="Ariadna Lungulescu" userId="104a57b5-64ae-4541-b715-f7b4d455c92d" providerId="ADAL" clId="{A2A11217-37B9-475E-AAC7-E4F1744981B4}" dt="2025-01-23T08:42:04.870" v="0" actId="20577"/>
          <ac:spMkLst>
            <pc:docMk/>
            <pc:sldMk cId="4032849136" sldId="309"/>
            <ac:spMk id="2" creationId="{4C4C674B-AD5C-D183-B388-9883105F175C}"/>
          </ac:spMkLst>
        </pc:spChg>
        <pc:extLst>
          <p:ext xmlns:p="http://schemas.openxmlformats.org/presentationml/2006/main" uri="{D6D511B9-2390-475A-947B-AFAB55BFBCF1}">
            <pc226:cmChg xmlns:pc226="http://schemas.microsoft.com/office/powerpoint/2022/06/main/command" chg="mod">
              <pc226:chgData name="Ariadna Lungulescu" userId="104a57b5-64ae-4541-b715-f7b4d455c92d" providerId="ADAL" clId="{A2A11217-37B9-475E-AAC7-E4F1744981B4}" dt="2025-01-23T08:42:04.870" v="0" actId="20577"/>
              <pc2:cmMkLst xmlns:pc2="http://schemas.microsoft.com/office/powerpoint/2019/9/main/command">
                <pc:docMk/>
                <pc:sldMk cId="4032849136" sldId="309"/>
                <pc2:cmMk id="{5932B0C8-455A-43C7-AA81-7C1D913AC915}"/>
              </pc2:cmMkLst>
            </pc226:cmChg>
          </p:ext>
        </pc:extLst>
      </pc:sldChg>
      <pc:sldChg chg="modSp mod">
        <pc:chgData name="Ariadna Lungulescu" userId="104a57b5-64ae-4541-b715-f7b4d455c92d" providerId="ADAL" clId="{A2A11217-37B9-475E-AAC7-E4F1744981B4}" dt="2025-01-28T09:55:13.687" v="1610" actId="20577"/>
        <pc:sldMkLst>
          <pc:docMk/>
          <pc:sldMk cId="3219908871" sldId="2147378883"/>
        </pc:sldMkLst>
        <pc:spChg chg="mod">
          <ac:chgData name="Ariadna Lungulescu" userId="104a57b5-64ae-4541-b715-f7b4d455c92d" providerId="ADAL" clId="{A2A11217-37B9-475E-AAC7-E4F1744981B4}" dt="2025-01-28T09:55:13.687" v="1610" actId="20577"/>
          <ac:spMkLst>
            <pc:docMk/>
            <pc:sldMk cId="3219908871" sldId="2147378883"/>
            <ac:spMk id="3" creationId="{607F429C-6F19-4F4C-5D8A-6F92FA9D1A6B}"/>
          </ac:spMkLst>
        </pc:spChg>
      </pc:sldChg>
      <pc:sldChg chg="addSp delSp modSp mod">
        <pc:chgData name="Ariadna Lungulescu" userId="104a57b5-64ae-4541-b715-f7b4d455c92d" providerId="ADAL" clId="{A2A11217-37B9-475E-AAC7-E4F1744981B4}" dt="2025-01-24T11:08:03.318" v="1542" actId="1076"/>
        <pc:sldMkLst>
          <pc:docMk/>
          <pc:sldMk cId="2093838048" sldId="2147378890"/>
        </pc:sldMkLst>
        <pc:spChg chg="add mod">
          <ac:chgData name="Ariadna Lungulescu" userId="104a57b5-64ae-4541-b715-f7b4d455c92d" providerId="ADAL" clId="{A2A11217-37B9-475E-AAC7-E4F1744981B4}" dt="2025-01-23T13:13:47.847" v="1466" actId="12"/>
          <ac:spMkLst>
            <pc:docMk/>
            <pc:sldMk cId="2093838048" sldId="2147378890"/>
            <ac:spMk id="3" creationId="{BA555C54-876B-43BA-513A-2B07161EECB2}"/>
          </ac:spMkLst>
        </pc:spChg>
        <pc:spChg chg="mod">
          <ac:chgData name="Ariadna Lungulescu" userId="104a57b5-64ae-4541-b715-f7b4d455c92d" providerId="ADAL" clId="{A2A11217-37B9-475E-AAC7-E4F1744981B4}" dt="2025-01-23T13:10:45.913" v="1262" actId="20577"/>
          <ac:spMkLst>
            <pc:docMk/>
            <pc:sldMk cId="2093838048" sldId="2147378890"/>
            <ac:spMk id="10" creationId="{DED4FB31-EC49-33E6-DEF6-DD3CA8809CEB}"/>
          </ac:spMkLst>
        </pc:spChg>
        <pc:spChg chg="add mod">
          <ac:chgData name="Ariadna Lungulescu" userId="104a57b5-64ae-4541-b715-f7b4d455c92d" providerId="ADAL" clId="{A2A11217-37B9-475E-AAC7-E4F1744981B4}" dt="2025-01-23T13:11:19.069" v="1265" actId="1076"/>
          <ac:spMkLst>
            <pc:docMk/>
            <pc:sldMk cId="2093838048" sldId="2147378890"/>
            <ac:spMk id="11" creationId="{5FD11909-9CE5-7416-A906-F7A4CE293489}"/>
          </ac:spMkLst>
        </pc:spChg>
      </pc:sldChg>
      <pc:sldChg chg="modSp mod">
        <pc:chgData name="Ariadna Lungulescu" userId="104a57b5-64ae-4541-b715-f7b4d455c92d" providerId="ADAL" clId="{A2A11217-37B9-475E-AAC7-E4F1744981B4}" dt="2025-01-23T13:06:48.605" v="915" actId="20577"/>
        <pc:sldMkLst>
          <pc:docMk/>
          <pc:sldMk cId="3873492330" sldId="2147378892"/>
        </pc:sldMkLst>
        <pc:graphicFrameChg chg="modGraphic">
          <ac:chgData name="Ariadna Lungulescu" userId="104a57b5-64ae-4541-b715-f7b4d455c92d" providerId="ADAL" clId="{A2A11217-37B9-475E-AAC7-E4F1744981B4}" dt="2025-01-23T13:06:48.605" v="915" actId="20577"/>
          <ac:graphicFrameMkLst>
            <pc:docMk/>
            <pc:sldMk cId="3873492330" sldId="2147378892"/>
            <ac:graphicFrameMk id="13" creationId="{BA0B0BB4-1D05-0A36-9D36-1B2FBB342B7E}"/>
          </ac:graphicFrameMkLst>
        </pc:graphicFrameChg>
      </pc:sldChg>
      <pc:sldChg chg="delSp modSp mod">
        <pc:chgData name="Ariadna Lungulescu" userId="104a57b5-64ae-4541-b715-f7b4d455c92d" providerId="ADAL" clId="{A2A11217-37B9-475E-AAC7-E4F1744981B4}" dt="2025-01-28T14:30:40.754" v="1691" actId="20577"/>
        <pc:sldMkLst>
          <pc:docMk/>
          <pc:sldMk cId="2825848797" sldId="2147378895"/>
        </pc:sldMkLst>
        <pc:spChg chg="mod">
          <ac:chgData name="Ariadna Lungulescu" userId="104a57b5-64ae-4541-b715-f7b4d455c92d" providerId="ADAL" clId="{A2A11217-37B9-475E-AAC7-E4F1744981B4}" dt="2025-01-28T14:30:40.754" v="1691" actId="20577"/>
          <ac:spMkLst>
            <pc:docMk/>
            <pc:sldMk cId="2825848797" sldId="2147378895"/>
            <ac:spMk id="2" creationId="{4DC9C5EE-50E9-4382-D0AE-FBE506EF405D}"/>
          </ac:spMkLst>
        </pc:spChg>
        <pc:spChg chg="del mod">
          <ac:chgData name="Ariadna Lungulescu" userId="104a57b5-64ae-4541-b715-f7b4d455c92d" providerId="ADAL" clId="{A2A11217-37B9-475E-AAC7-E4F1744981B4}" dt="2025-01-28T08:42:12.830" v="1578" actId="478"/>
          <ac:spMkLst>
            <pc:docMk/>
            <pc:sldMk cId="2825848797" sldId="2147378895"/>
            <ac:spMk id="3" creationId="{114FFB34-4B26-7CB6-5DA3-8D543FC159F8}"/>
          </ac:spMkLst>
        </pc:spChg>
      </pc:sldChg>
      <pc:sldChg chg="modSp mod">
        <pc:chgData name="Ariadna Lungulescu" userId="104a57b5-64ae-4541-b715-f7b4d455c92d" providerId="ADAL" clId="{A2A11217-37B9-475E-AAC7-E4F1744981B4}" dt="2025-01-23T15:39:26.542" v="1473" actId="14100"/>
        <pc:sldMkLst>
          <pc:docMk/>
          <pc:sldMk cId="2712833796" sldId="2147378900"/>
        </pc:sldMkLst>
        <pc:spChg chg="mod">
          <ac:chgData name="Ariadna Lungulescu" userId="104a57b5-64ae-4541-b715-f7b4d455c92d" providerId="ADAL" clId="{A2A11217-37B9-475E-AAC7-E4F1744981B4}" dt="2025-01-23T15:39:26.542" v="1473" actId="14100"/>
          <ac:spMkLst>
            <pc:docMk/>
            <pc:sldMk cId="2712833796" sldId="2147378900"/>
            <ac:spMk id="14" creationId="{30C1237C-727B-DF36-16BB-082764E635CE}"/>
          </ac:spMkLst>
        </pc:spChg>
      </pc:sldChg>
    </pc:docChg>
  </pc:docChgLst>
  <pc:docChgLst>
    <pc:chgData name="Denis Janampa Ramos" userId="c8281b6d-a5e2-4a6c-ad8c-8e282d52d7ae" providerId="ADAL" clId="{AEB85D31-980C-4EE3-A0FF-F197ACD705AE}"/>
    <pc:docChg chg="custSel addSld delSld modSld modSection">
      <pc:chgData name="Denis Janampa Ramos" userId="c8281b6d-a5e2-4a6c-ad8c-8e282d52d7ae" providerId="ADAL" clId="{AEB85D31-980C-4EE3-A0FF-F197ACD705AE}" dt="2025-01-21T11:39:52.538" v="34" actId="207"/>
      <pc:docMkLst>
        <pc:docMk/>
      </pc:docMkLst>
      <pc:sldChg chg="add del">
        <pc:chgData name="Denis Janampa Ramos" userId="c8281b6d-a5e2-4a6c-ad8c-8e282d52d7ae" providerId="ADAL" clId="{AEB85D31-980C-4EE3-A0FF-F197ACD705AE}" dt="2025-01-21T11:36:44.608" v="2"/>
        <pc:sldMkLst>
          <pc:docMk/>
          <pc:sldMk cId="752174922" sldId="660"/>
        </pc:sldMkLst>
      </pc:sldChg>
      <pc:sldChg chg="del">
        <pc:chgData name="Denis Janampa Ramos" userId="c8281b6d-a5e2-4a6c-ad8c-8e282d52d7ae" providerId="ADAL" clId="{AEB85D31-980C-4EE3-A0FF-F197ACD705AE}" dt="2025-01-21T11:37:01.702" v="3" actId="2696"/>
        <pc:sldMkLst>
          <pc:docMk/>
          <pc:sldMk cId="1580950599" sldId="2147378891"/>
        </pc:sldMkLst>
      </pc:sldChg>
      <pc:sldChg chg="addSp delSp modSp mod">
        <pc:chgData name="Denis Janampa Ramos" userId="c8281b6d-a5e2-4a6c-ad8c-8e282d52d7ae" providerId="ADAL" clId="{AEB85D31-980C-4EE3-A0FF-F197ACD705AE}" dt="2025-01-21T11:39:52.538" v="34" actId="207"/>
        <pc:sldMkLst>
          <pc:docMk/>
          <pc:sldMk cId="3873492330" sldId="2147378892"/>
        </pc:sldMkLst>
        <pc:graphicFrameChg chg="add mod ord modGraphic">
          <ac:chgData name="Denis Janampa Ramos" userId="c8281b6d-a5e2-4a6c-ad8c-8e282d52d7ae" providerId="ADAL" clId="{AEB85D31-980C-4EE3-A0FF-F197ACD705AE}" dt="2025-01-21T11:39:52.538" v="34" actId="207"/>
          <ac:graphicFrameMkLst>
            <pc:docMk/>
            <pc:sldMk cId="3873492330" sldId="2147378892"/>
            <ac:graphicFrameMk id="13" creationId="{BA0B0BB4-1D05-0A36-9D36-1B2FBB342B7E}"/>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2E4B9-0D36-499A-A4B7-B0CA26B5E737}" type="datetimeFigureOut">
              <a:rPr lang="en-GB" smtClean="0"/>
              <a:t>28/01/2025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C4852-F29D-4A04-A7B8-7399E62775D9}" type="slidenum">
              <a:rPr lang="en-GB" smtClean="0"/>
              <a:t>‹#›</a:t>
            </a:fld>
            <a:endParaRPr lang="en-GB"/>
          </a:p>
        </p:txBody>
      </p:sp>
    </p:spTree>
    <p:extLst>
      <p:ext uri="{BB962C8B-B14F-4D97-AF65-F5344CB8AC3E}">
        <p14:creationId xmlns:p14="http://schemas.microsoft.com/office/powerpoint/2010/main" val="128029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AC4852-F29D-4A04-A7B8-7399E62775D9}" type="slidenum">
              <a:rPr lang="en-GB" smtClean="0"/>
              <a:t>9</a:t>
            </a:fld>
            <a:endParaRPr lang="en-GB"/>
          </a:p>
        </p:txBody>
      </p:sp>
    </p:spTree>
    <p:extLst>
      <p:ext uri="{BB962C8B-B14F-4D97-AF65-F5344CB8AC3E}">
        <p14:creationId xmlns:p14="http://schemas.microsoft.com/office/powerpoint/2010/main" val="182333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AC4852-F29D-4A04-A7B8-7399E62775D9}" type="slidenum">
              <a:rPr lang="en-GB" smtClean="0"/>
              <a:t>10</a:t>
            </a:fld>
            <a:endParaRPr lang="en-GB"/>
          </a:p>
        </p:txBody>
      </p:sp>
    </p:spTree>
    <p:extLst>
      <p:ext uri="{BB962C8B-B14F-4D97-AF65-F5344CB8AC3E}">
        <p14:creationId xmlns:p14="http://schemas.microsoft.com/office/powerpoint/2010/main" val="189722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AC4852-F29D-4A04-A7B8-7399E62775D9}" type="slidenum">
              <a:rPr lang="en-GB" smtClean="0"/>
              <a:t>12</a:t>
            </a:fld>
            <a:endParaRPr lang="en-GB"/>
          </a:p>
        </p:txBody>
      </p:sp>
    </p:spTree>
    <p:extLst>
      <p:ext uri="{BB962C8B-B14F-4D97-AF65-F5344CB8AC3E}">
        <p14:creationId xmlns:p14="http://schemas.microsoft.com/office/powerpoint/2010/main" val="4022386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D5737-8D40-994F-2CD3-5466D79412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E733FC6-A94A-1BC0-6814-BEE07D4160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7E5F85-9543-EB1B-605C-A1F5ECDFB736}"/>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5" name="Footer Placeholder 4">
            <a:extLst>
              <a:ext uri="{FF2B5EF4-FFF2-40B4-BE49-F238E27FC236}">
                <a16:creationId xmlns:a16="http://schemas.microsoft.com/office/drawing/2014/main" id="{76D2E37A-6AC2-5EF3-01E7-2F34932F28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D848D9-71BB-2382-3A90-6AC48B2A2300}"/>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3006467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2012-9A2B-2A90-F960-1595E6E858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0A0587-2057-347B-ED04-B85EBB231A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3FF53B-D8A6-4D62-7BDA-B034B9F02698}"/>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5" name="Footer Placeholder 4">
            <a:extLst>
              <a:ext uri="{FF2B5EF4-FFF2-40B4-BE49-F238E27FC236}">
                <a16:creationId xmlns:a16="http://schemas.microsoft.com/office/drawing/2014/main" id="{9EB24D67-BF69-0E54-60EC-E2923D5F4F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56D31F-B37A-7551-5ACF-401591AE7D65}"/>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44854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0C4504-F3A7-8DE9-E9F2-84EF007D5F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D750CD-124A-03C1-AD97-86D4E2FEC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398A5E-A5A1-CF54-5180-5732FC0D484A}"/>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5" name="Footer Placeholder 4">
            <a:extLst>
              <a:ext uri="{FF2B5EF4-FFF2-40B4-BE49-F238E27FC236}">
                <a16:creationId xmlns:a16="http://schemas.microsoft.com/office/drawing/2014/main" id="{C77EEFC0-B5E8-13CB-65D2-E17E152CC9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B612DD-F4EE-5962-C274-0FBEE1CBA102}"/>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2034349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text &amp; multipl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10B9-B479-8501-04C3-2AB577D40EB6}"/>
              </a:ext>
            </a:extLst>
          </p:cNvPr>
          <p:cNvSpPr>
            <a:spLocks noGrp="1"/>
          </p:cNvSpPr>
          <p:nvPr>
            <p:ph type="title"/>
          </p:nvPr>
        </p:nvSpPr>
        <p:spPr>
          <a:xfrm>
            <a:off x="523409" y="185246"/>
            <a:ext cx="11225679" cy="495792"/>
          </a:xfrm>
          <a:prstGeom prst="rect">
            <a:avLst/>
          </a:prstGeom>
        </p:spPr>
        <p:txBody>
          <a:bodyPr lIns="0" tIns="0" rIns="0" bIns="0" anchor="b">
            <a:noAutofit/>
          </a:bodyPr>
          <a:lstStyle>
            <a:lvl1pPr>
              <a:defRPr sz="2400">
                <a:solidFill>
                  <a:srgbClr val="142F35"/>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3BC849-00B5-2C51-159C-7B98F14A3828}"/>
              </a:ext>
            </a:extLst>
          </p:cNvPr>
          <p:cNvSpPr>
            <a:spLocks noGrp="1"/>
          </p:cNvSpPr>
          <p:nvPr>
            <p:ph idx="1" hasCustomPrompt="1"/>
          </p:nvPr>
        </p:nvSpPr>
        <p:spPr>
          <a:xfrm>
            <a:off x="538522" y="1407381"/>
            <a:ext cx="2822745" cy="4547369"/>
          </a:xfrm>
          <a:prstGeom prst="rect">
            <a:avLst/>
          </a:prstGeom>
        </p:spPr>
        <p:txBody>
          <a:bodyPr lIns="0" tIns="0" rIns="0" bIns="0" numCol="1" spcCol="252000">
            <a:noAutofit/>
          </a:bodyPr>
          <a:lstStyle>
            <a:lvl1pPr marL="0" indent="0">
              <a:lnSpc>
                <a:spcPts val="1520"/>
              </a:lnSpc>
              <a:buNone/>
              <a:defRPr sz="1100"/>
            </a:lvl1pPr>
          </a:lstStyle>
          <a:p>
            <a:pPr lvl="0"/>
            <a:r>
              <a:rPr lang="en-US"/>
              <a:t>Click to add one column text</a:t>
            </a:r>
          </a:p>
        </p:txBody>
      </p:sp>
      <p:sp>
        <p:nvSpPr>
          <p:cNvPr id="7" name="Rectangle 6">
            <a:extLst>
              <a:ext uri="{FF2B5EF4-FFF2-40B4-BE49-F238E27FC236}">
                <a16:creationId xmlns:a16="http://schemas.microsoft.com/office/drawing/2014/main" id="{A6734588-0467-ABE4-2656-E0A73097F9A7}"/>
              </a:ext>
            </a:extLst>
          </p:cNvPr>
          <p:cNvSpPr/>
          <p:nvPr userDrawn="1"/>
        </p:nvSpPr>
        <p:spPr>
          <a:xfrm>
            <a:off x="538522" y="830609"/>
            <a:ext cx="556591" cy="72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0AD44341-DB1B-1AD9-4091-A385D9562402}"/>
              </a:ext>
            </a:extLst>
          </p:cNvPr>
          <p:cNvSpPr>
            <a:spLocks noGrp="1"/>
          </p:cNvSpPr>
          <p:nvPr>
            <p:ph idx="10" hasCustomPrompt="1"/>
          </p:nvPr>
        </p:nvSpPr>
        <p:spPr>
          <a:xfrm>
            <a:off x="3719513" y="5954750"/>
            <a:ext cx="2334775" cy="180000"/>
          </a:xfrm>
          <a:prstGeom prst="rect">
            <a:avLst/>
          </a:prstGeom>
        </p:spPr>
        <p:txBody>
          <a:bodyPr lIns="0" tIns="0" rIns="0" bIns="0" numCol="1" spcCol="252000" anchor="b">
            <a:noAutofit/>
          </a:bodyPr>
          <a:lstStyle>
            <a:lvl1pPr marL="0" indent="0">
              <a:lnSpc>
                <a:spcPts val="1520"/>
              </a:lnSpc>
              <a:buNone/>
              <a:defRPr sz="800" i="1">
                <a:solidFill>
                  <a:srgbClr val="0186F1"/>
                </a:solidFill>
              </a:defRPr>
            </a:lvl1pPr>
          </a:lstStyle>
          <a:p>
            <a:pPr lvl="0"/>
            <a:r>
              <a:rPr lang="en-US"/>
              <a:t>Click to add caption</a:t>
            </a:r>
          </a:p>
        </p:txBody>
      </p:sp>
      <p:sp>
        <p:nvSpPr>
          <p:cNvPr id="4" name="Picture Placeholder 2">
            <a:extLst>
              <a:ext uri="{FF2B5EF4-FFF2-40B4-BE49-F238E27FC236}">
                <a16:creationId xmlns:a16="http://schemas.microsoft.com/office/drawing/2014/main" id="{1B94C4E9-41F3-3701-6A91-F74915B261B1}"/>
              </a:ext>
            </a:extLst>
          </p:cNvPr>
          <p:cNvSpPr>
            <a:spLocks noGrp="1"/>
          </p:cNvSpPr>
          <p:nvPr>
            <p:ph type="pic" idx="11"/>
          </p:nvPr>
        </p:nvSpPr>
        <p:spPr>
          <a:xfrm>
            <a:off x="3719513" y="1412875"/>
            <a:ext cx="5292726" cy="4537075"/>
          </a:xfrm>
          <a:prstGeom prst="rect">
            <a:avLst/>
          </a:prstGeo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Picture Placeholder 2">
            <a:extLst>
              <a:ext uri="{FF2B5EF4-FFF2-40B4-BE49-F238E27FC236}">
                <a16:creationId xmlns:a16="http://schemas.microsoft.com/office/drawing/2014/main" id="{9F8CA95E-DD41-09FA-ADB1-ACEF96C51A2F}"/>
              </a:ext>
            </a:extLst>
          </p:cNvPr>
          <p:cNvSpPr>
            <a:spLocks noGrp="1"/>
          </p:cNvSpPr>
          <p:nvPr>
            <p:ph type="pic" idx="12"/>
          </p:nvPr>
        </p:nvSpPr>
        <p:spPr>
          <a:xfrm>
            <a:off x="9182746" y="1412875"/>
            <a:ext cx="2566341" cy="2016125"/>
          </a:xfrm>
          <a:prstGeom prst="rect">
            <a:avLst/>
          </a:prstGeo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a:extLst>
              <a:ext uri="{FF2B5EF4-FFF2-40B4-BE49-F238E27FC236}">
                <a16:creationId xmlns:a16="http://schemas.microsoft.com/office/drawing/2014/main" id="{0941DC00-C62B-1B29-4AEB-7AE97217D939}"/>
              </a:ext>
            </a:extLst>
          </p:cNvPr>
          <p:cNvSpPr>
            <a:spLocks noGrp="1"/>
          </p:cNvSpPr>
          <p:nvPr>
            <p:ph type="pic" idx="13"/>
          </p:nvPr>
        </p:nvSpPr>
        <p:spPr>
          <a:xfrm>
            <a:off x="9182746" y="3611105"/>
            <a:ext cx="2566341" cy="2338845"/>
          </a:xfrm>
          <a:prstGeom prst="rect">
            <a:avLst/>
          </a:prstGeo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59421089"/>
      </p:ext>
    </p:extLst>
  </p:cSld>
  <p:clrMapOvr>
    <a:masterClrMapping/>
  </p:clrMapOvr>
  <p:extLst>
    <p:ext uri="{DCECCB84-F9BA-43D5-87BE-67443E8EF086}">
      <p15:sldGuideLst xmlns:p15="http://schemas.microsoft.com/office/powerpoint/2012/main">
        <p15:guide id="1" orient="horz" pos="890">
          <p15:clr>
            <a:srgbClr val="FBAE40"/>
          </p15:clr>
        </p15:guide>
        <p15:guide id="2" pos="2116">
          <p15:clr>
            <a:srgbClr val="FBAE40"/>
          </p15:clr>
        </p15:guide>
        <p15:guide id="3" pos="2343">
          <p15:clr>
            <a:srgbClr val="FBAE40"/>
          </p15:clr>
        </p15:guide>
        <p15:guide id="4" pos="7401">
          <p15:clr>
            <a:srgbClr val="FBAE40"/>
          </p15:clr>
        </p15:guide>
        <p15:guide id="5" orient="horz" pos="3748">
          <p15:clr>
            <a:srgbClr val="FBAE40"/>
          </p15:clr>
        </p15:guide>
        <p15:guide id="6" pos="32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5E6C07-E01A-6CFC-6415-B87CA3833A66}"/>
              </a:ext>
            </a:extLst>
          </p:cNvPr>
          <p:cNvSpPr>
            <a:spLocks noGrp="1" noRot="1" noMove="1" noResize="1" noEditPoints="1" noAdjustHandles="1" noChangeArrowheads="1" noChangeShapeType="1"/>
          </p:cNvSpPr>
          <p:nvPr userDrawn="1"/>
        </p:nvSpPr>
        <p:spPr>
          <a:xfrm>
            <a:off x="11635409" y="5412018"/>
            <a:ext cx="556591" cy="108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52F210-F883-0741-95FC-C0DD6E9CA543}"/>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460FF3-47FE-6BE7-FE41-EE8229C6EB57}"/>
              </a:ext>
            </a:extLst>
          </p:cNvPr>
          <p:cNvPicPr>
            <a:picLocks noChangeAspect="1"/>
          </p:cNvPicPr>
          <p:nvPr userDrawn="1"/>
        </p:nvPicPr>
        <p:blipFill>
          <a:blip r:embed="rId2"/>
          <a:srcRect/>
          <a:stretch/>
        </p:blipFill>
        <p:spPr>
          <a:xfrm>
            <a:off x="4286249" y="0"/>
            <a:ext cx="7905750" cy="6858000"/>
          </a:xfrm>
          <a:prstGeom prst="rect">
            <a:avLst/>
          </a:prstGeom>
        </p:spPr>
      </p:pic>
      <p:sp>
        <p:nvSpPr>
          <p:cNvPr id="4" name="Rectangle 3">
            <a:extLst>
              <a:ext uri="{FF2B5EF4-FFF2-40B4-BE49-F238E27FC236}">
                <a16:creationId xmlns:a16="http://schemas.microsoft.com/office/drawing/2014/main" id="{B47E4DF7-E583-903F-8515-323037AE8A04}"/>
              </a:ext>
            </a:extLst>
          </p:cNvPr>
          <p:cNvSpPr>
            <a:spLocks noGrp="1" noRot="1" noMove="1" noResize="1" noEditPoints="1" noAdjustHandles="1" noChangeArrowheads="1" noChangeShapeType="1"/>
          </p:cNvSpPr>
          <p:nvPr userDrawn="1"/>
        </p:nvSpPr>
        <p:spPr>
          <a:xfrm>
            <a:off x="0" y="0"/>
            <a:ext cx="6237065" cy="5828306"/>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letters&#10;&#10;Description automatically generated">
            <a:extLst>
              <a:ext uri="{FF2B5EF4-FFF2-40B4-BE49-F238E27FC236}">
                <a16:creationId xmlns:a16="http://schemas.microsoft.com/office/drawing/2014/main" id="{0EFE6E12-58AA-A56C-9E1D-DC631E514F06}"/>
              </a:ext>
            </a:extLst>
          </p:cNvPr>
          <p:cNvPicPr>
            <a:picLocks noChangeAspect="1"/>
          </p:cNvPicPr>
          <p:nvPr userDrawn="1"/>
        </p:nvPicPr>
        <p:blipFill>
          <a:blip r:embed="rId3"/>
          <a:stretch>
            <a:fillRect/>
          </a:stretch>
        </p:blipFill>
        <p:spPr>
          <a:xfrm>
            <a:off x="503802" y="6114215"/>
            <a:ext cx="1512000" cy="481593"/>
          </a:xfrm>
          <a:prstGeom prst="rect">
            <a:avLst/>
          </a:prstGeom>
        </p:spPr>
      </p:pic>
      <p:sp>
        <p:nvSpPr>
          <p:cNvPr id="2" name="Title 1">
            <a:extLst>
              <a:ext uri="{FF2B5EF4-FFF2-40B4-BE49-F238E27FC236}">
                <a16:creationId xmlns:a16="http://schemas.microsoft.com/office/drawing/2014/main" id="{2CD940BF-5BE7-9F28-A657-83863F6A44FA}"/>
              </a:ext>
            </a:extLst>
          </p:cNvPr>
          <p:cNvSpPr>
            <a:spLocks noGrp="1"/>
          </p:cNvSpPr>
          <p:nvPr>
            <p:ph type="title"/>
          </p:nvPr>
        </p:nvSpPr>
        <p:spPr>
          <a:xfrm>
            <a:off x="487900" y="797351"/>
            <a:ext cx="5473421" cy="1746610"/>
          </a:xfrm>
          <a:prstGeom prst="rect">
            <a:avLst/>
          </a:prstGeom>
        </p:spPr>
        <p:txBody>
          <a:bodyPr wrap="square" lIns="0" tIns="0" rIns="0" bIns="0" anchor="t">
            <a:noAutofit/>
          </a:bodyPr>
          <a:lstStyle>
            <a:lvl1pPr>
              <a:lnSpc>
                <a:spcPts val="4460"/>
              </a:lnSpc>
              <a:defRPr sz="4000" b="1">
                <a:solidFill>
                  <a:srgbClr val="142F35"/>
                </a:solidFill>
              </a:defRPr>
            </a:lvl1pPr>
          </a:lstStyle>
          <a:p>
            <a:r>
              <a:rPr lang="en-GB"/>
              <a:t>Click to edit Master title style</a:t>
            </a:r>
            <a:endParaRPr lang="en-US"/>
          </a:p>
        </p:txBody>
      </p:sp>
      <p:sp>
        <p:nvSpPr>
          <p:cNvPr id="13" name="Rectangle 12">
            <a:extLst>
              <a:ext uri="{FF2B5EF4-FFF2-40B4-BE49-F238E27FC236}">
                <a16:creationId xmlns:a16="http://schemas.microsoft.com/office/drawing/2014/main" id="{32D49B0B-4848-F620-E408-B32ABB1D828D}"/>
              </a:ext>
            </a:extLst>
          </p:cNvPr>
          <p:cNvSpPr/>
          <p:nvPr userDrawn="1"/>
        </p:nvSpPr>
        <p:spPr>
          <a:xfrm>
            <a:off x="11635409" y="5828877"/>
            <a:ext cx="556591" cy="108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3A830E-5B7D-6C8F-CD01-877C73DC25CE}"/>
              </a:ext>
            </a:extLst>
          </p:cNvPr>
          <p:cNvSpPr/>
          <p:nvPr userDrawn="1"/>
        </p:nvSpPr>
        <p:spPr>
          <a:xfrm>
            <a:off x="487900" y="2329733"/>
            <a:ext cx="556591" cy="10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953766"/>
      </p:ext>
    </p:extLst>
  </p:cSld>
  <p:clrMapOvr>
    <a:masterClrMapping/>
  </p:clrMapOvr>
  <p:extLst>
    <p:ext uri="{DCECCB84-F9BA-43D5-87BE-67443E8EF086}">
      <p15:sldGuideLst xmlns:p15="http://schemas.microsoft.com/office/powerpoint/2012/main">
        <p15:guide id="1" pos="3840">
          <p15:clr>
            <a:srgbClr val="FBAE40"/>
          </p15:clr>
        </p15:guide>
        <p15:guide id="2" pos="270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E594-975C-8EAA-2F52-8459AE15A2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AEBDF0-5DB1-5A99-A5E3-1E8AEF740B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E2BB81-6B85-47F3-F95F-E145E2F83103}"/>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5" name="Footer Placeholder 4">
            <a:extLst>
              <a:ext uri="{FF2B5EF4-FFF2-40B4-BE49-F238E27FC236}">
                <a16:creationId xmlns:a16="http://schemas.microsoft.com/office/drawing/2014/main" id="{A70498EE-779F-930B-AB00-EFE1D63E87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30CBCB-4778-B174-67C9-EF50A7763DAE}"/>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130877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95E2-CEE4-B83D-0FD0-10422F4AB8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8070EB8-8A8B-30EC-3F82-901C1A98BD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0FA55D-3DDA-1FF6-2D9C-8D2A42EBD8AA}"/>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5" name="Footer Placeholder 4">
            <a:extLst>
              <a:ext uri="{FF2B5EF4-FFF2-40B4-BE49-F238E27FC236}">
                <a16:creationId xmlns:a16="http://schemas.microsoft.com/office/drawing/2014/main" id="{CF475620-9836-EB51-D0CD-C5B9E1E561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832335-CA97-5616-1579-804FDD14FD2A}"/>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1377992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E5DC3-FC3F-739E-86A4-F16626CA45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BD86B1-2608-FACB-98B6-2289734066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7E94EE-72E3-D79B-D0C2-398860886D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0CFC90-5301-DB6D-C8B9-1B35C4D55C99}"/>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6" name="Footer Placeholder 5">
            <a:extLst>
              <a:ext uri="{FF2B5EF4-FFF2-40B4-BE49-F238E27FC236}">
                <a16:creationId xmlns:a16="http://schemas.microsoft.com/office/drawing/2014/main" id="{4DE99837-AF67-C57C-CDCC-CCD0DC7B93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5DF8D2-15EE-AACD-1D06-D7FC1511FAED}"/>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242026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6F8C-7A19-1895-D5EF-F1BF360171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836AA5-7BCE-2EE6-ED92-1487DF9C4A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DE077A-A96B-D26F-4686-A2264B129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D2AAF65-090B-D51E-0642-5F1A75CCC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2261DA-ED11-3561-6C1C-37FF5AF6A6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FADE06-4C37-142D-958E-B6F122C3C3F4}"/>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8" name="Footer Placeholder 7">
            <a:extLst>
              <a:ext uri="{FF2B5EF4-FFF2-40B4-BE49-F238E27FC236}">
                <a16:creationId xmlns:a16="http://schemas.microsoft.com/office/drawing/2014/main" id="{4CB642E8-9F92-4BC9-A83A-A4862F39B6F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ADC07A0-7800-7342-1E81-015B99C0634F}"/>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4092160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DDA3-B530-0404-2A9C-D12E2C0D9E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087692-08A5-90CC-2FCB-BB8A0C21E742}"/>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4" name="Footer Placeholder 3">
            <a:extLst>
              <a:ext uri="{FF2B5EF4-FFF2-40B4-BE49-F238E27FC236}">
                <a16:creationId xmlns:a16="http://schemas.microsoft.com/office/drawing/2014/main" id="{AC053A10-C7B8-921C-2AD8-F0ECD606DB6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D1C7CD-CC07-C640-ED87-31170446FF2C}"/>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1374225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0135B-E836-05E9-B2FF-764B2B731DED}"/>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3" name="Footer Placeholder 2">
            <a:extLst>
              <a:ext uri="{FF2B5EF4-FFF2-40B4-BE49-F238E27FC236}">
                <a16:creationId xmlns:a16="http://schemas.microsoft.com/office/drawing/2014/main" id="{4C211657-45FE-AA9E-ED04-554858F3DD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0C516C8-FE0D-F597-F951-384925F582F6}"/>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226773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E932E-8CFA-540F-4E51-FE430B91F5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BA07FF5-4C0D-859B-B989-075A6A4EE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D23F79-F24A-4E8F-5FE5-29B625B44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E75FF-A15F-B97E-08BE-7E6C82094BDB}"/>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6" name="Footer Placeholder 5">
            <a:extLst>
              <a:ext uri="{FF2B5EF4-FFF2-40B4-BE49-F238E27FC236}">
                <a16:creationId xmlns:a16="http://schemas.microsoft.com/office/drawing/2014/main" id="{2D722C63-35A2-EBB1-1275-11AAFA742F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722243-2161-FB0E-6A34-4E548C44C8DA}"/>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3872528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C7C9-B193-110A-9B78-03336A6186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CE3642C-24F5-F413-7113-1896EE82D1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944225-4FEF-90CC-48A4-06C5526AE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5A5B3-87D3-CF53-EF96-25EF91869DB9}"/>
              </a:ext>
            </a:extLst>
          </p:cNvPr>
          <p:cNvSpPr>
            <a:spLocks noGrp="1"/>
          </p:cNvSpPr>
          <p:nvPr>
            <p:ph type="dt" sz="half" idx="10"/>
          </p:nvPr>
        </p:nvSpPr>
        <p:spPr/>
        <p:txBody>
          <a:bodyPr/>
          <a:lstStyle/>
          <a:p>
            <a:fld id="{DDAF45A6-283F-49D1-9061-BD4BBA44495B}" type="datetimeFigureOut">
              <a:rPr lang="en-GB" smtClean="0"/>
              <a:t>28/01/2025</a:t>
            </a:fld>
            <a:endParaRPr lang="en-GB"/>
          </a:p>
        </p:txBody>
      </p:sp>
      <p:sp>
        <p:nvSpPr>
          <p:cNvPr id="6" name="Footer Placeholder 5">
            <a:extLst>
              <a:ext uri="{FF2B5EF4-FFF2-40B4-BE49-F238E27FC236}">
                <a16:creationId xmlns:a16="http://schemas.microsoft.com/office/drawing/2014/main" id="{A4704931-E93E-359F-EAB8-DE0DB3BAC3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6CA075-6C3F-5423-6D96-8A13D650594C}"/>
              </a:ext>
            </a:extLst>
          </p:cNvPr>
          <p:cNvSpPr>
            <a:spLocks noGrp="1"/>
          </p:cNvSpPr>
          <p:nvPr>
            <p:ph type="sldNum" sz="quarter" idx="12"/>
          </p:nvPr>
        </p:nvSpPr>
        <p:spPr/>
        <p:txBody>
          <a:bodyPr/>
          <a:lstStyle/>
          <a:p>
            <a:fld id="{CA9999F1-999A-4E6E-AEFE-693F4077FBFD}" type="slidenum">
              <a:rPr lang="en-GB" smtClean="0"/>
              <a:t>‹#›</a:t>
            </a:fld>
            <a:endParaRPr lang="en-GB"/>
          </a:p>
        </p:txBody>
      </p:sp>
    </p:spTree>
    <p:extLst>
      <p:ext uri="{BB962C8B-B14F-4D97-AF65-F5344CB8AC3E}">
        <p14:creationId xmlns:p14="http://schemas.microsoft.com/office/powerpoint/2010/main" val="302420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B10259-27E1-EE1E-0702-D904EC704D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AE5929-1C2C-B643-9117-435D3EFA4D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9CBDFF-0D99-37B1-2804-82DEABBDE4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DAF45A6-283F-49D1-9061-BD4BBA44495B}" type="datetimeFigureOut">
              <a:rPr lang="en-GB" smtClean="0"/>
              <a:t>28/01/2025</a:t>
            </a:fld>
            <a:endParaRPr lang="en-GB"/>
          </a:p>
        </p:txBody>
      </p:sp>
      <p:sp>
        <p:nvSpPr>
          <p:cNvPr id="5" name="Footer Placeholder 4">
            <a:extLst>
              <a:ext uri="{FF2B5EF4-FFF2-40B4-BE49-F238E27FC236}">
                <a16:creationId xmlns:a16="http://schemas.microsoft.com/office/drawing/2014/main" id="{243941FF-DF95-C388-6774-340764A00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57A959C-CE19-C658-E16C-544A980023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9999F1-999A-4E6E-AEFE-693F4077FBFD}" type="slidenum">
              <a:rPr lang="en-GB" smtClean="0"/>
              <a:t>‹#›</a:t>
            </a:fld>
            <a:endParaRPr lang="en-GB"/>
          </a:p>
        </p:txBody>
      </p:sp>
    </p:spTree>
    <p:extLst>
      <p:ext uri="{BB962C8B-B14F-4D97-AF65-F5344CB8AC3E}">
        <p14:creationId xmlns:p14="http://schemas.microsoft.com/office/powerpoint/2010/main" val="416811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FC53E-FC80-8C33-C86A-EF9D5332F292}"/>
              </a:ext>
            </a:extLst>
          </p:cNvPr>
          <p:cNvPicPr>
            <a:picLocks noChangeAspect="1"/>
          </p:cNvPicPr>
          <p:nvPr/>
        </p:nvPicPr>
        <p:blipFill>
          <a:blip r:embed="rId2"/>
          <a:srcRect/>
          <a:stretch/>
        </p:blipFill>
        <p:spPr>
          <a:xfrm>
            <a:off x="6344" y="3568"/>
            <a:ext cx="12179312" cy="6850863"/>
          </a:xfrm>
          <a:prstGeom prst="rect">
            <a:avLst/>
          </a:prstGeom>
        </p:spPr>
      </p:pic>
      <p:sp>
        <p:nvSpPr>
          <p:cNvPr id="2" name="Rectangle 1">
            <a:extLst>
              <a:ext uri="{FF2B5EF4-FFF2-40B4-BE49-F238E27FC236}">
                <a16:creationId xmlns:a16="http://schemas.microsoft.com/office/drawing/2014/main" id="{9D873C11-2314-E21E-8FD6-6107621A036B}"/>
              </a:ext>
            </a:extLst>
          </p:cNvPr>
          <p:cNvSpPr/>
          <p:nvPr/>
        </p:nvSpPr>
        <p:spPr>
          <a:xfrm>
            <a:off x="5509070" y="2228100"/>
            <a:ext cx="6676585" cy="4213041"/>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3F83243E-9C14-6CA1-0EF3-90C9425E1492}"/>
              </a:ext>
            </a:extLst>
          </p:cNvPr>
          <p:cNvGrpSpPr>
            <a:grpSpLocks noGrp="1" noUngrp="1" noRot="1" noMove="1" noResize="1"/>
          </p:cNvGrpSpPr>
          <p:nvPr/>
        </p:nvGrpSpPr>
        <p:grpSpPr>
          <a:xfrm>
            <a:off x="12388132" y="0"/>
            <a:ext cx="238539" cy="1645920"/>
            <a:chOff x="12276814" y="0"/>
            <a:chExt cx="238539" cy="1645920"/>
          </a:xfrm>
        </p:grpSpPr>
        <p:sp>
          <p:nvSpPr>
            <p:cNvPr id="5" name="Rectangle 4">
              <a:extLst>
                <a:ext uri="{FF2B5EF4-FFF2-40B4-BE49-F238E27FC236}">
                  <a16:creationId xmlns:a16="http://schemas.microsoft.com/office/drawing/2014/main" id="{C94E2DCD-07BD-8661-B2B6-789128FF4FBE}"/>
                </a:ext>
              </a:extLst>
            </p:cNvPr>
            <p:cNvSpPr>
              <a:spLocks noGrp="1" noRot="1" noMove="1" noResize="1" noEditPoints="1" noAdjustHandles="1" noChangeArrowheads="1" noChangeShapeType="1"/>
            </p:cNvSpPr>
            <p:nvPr/>
          </p:nvSpPr>
          <p:spPr>
            <a:xfrm>
              <a:off x="12276814" y="0"/>
              <a:ext cx="238539" cy="238539"/>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B4179F42-4A7F-428F-0E17-3DAD12A5CADE}"/>
                </a:ext>
              </a:extLst>
            </p:cNvPr>
            <p:cNvSpPr>
              <a:spLocks noGrp="1" noRot="1" noMove="1" noResize="1" noEditPoints="1" noAdjustHandles="1" noChangeArrowheads="1" noChangeShapeType="1"/>
            </p:cNvSpPr>
            <p:nvPr/>
          </p:nvSpPr>
          <p:spPr>
            <a:xfrm>
              <a:off x="12276814" y="351845"/>
              <a:ext cx="238539" cy="238539"/>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9FE18C8E-5E04-0C75-01EB-1A9C915F331E}"/>
                </a:ext>
              </a:extLst>
            </p:cNvPr>
            <p:cNvSpPr>
              <a:spLocks noGrp="1" noRot="1" noMove="1" noResize="1" noEditPoints="1" noAdjustHandles="1" noChangeArrowheads="1" noChangeShapeType="1"/>
            </p:cNvSpPr>
            <p:nvPr/>
          </p:nvSpPr>
          <p:spPr>
            <a:xfrm>
              <a:off x="12276814" y="703690"/>
              <a:ext cx="238539" cy="238539"/>
            </a:xfrm>
            <a:prstGeom prst="rect">
              <a:avLst/>
            </a:prstGeom>
            <a:solidFill>
              <a:srgbClr val="E0E1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8F49618C-0741-68B1-D414-FB5648F5EC99}"/>
                </a:ext>
              </a:extLst>
            </p:cNvPr>
            <p:cNvSpPr>
              <a:spLocks noGrp="1" noRot="1" noMove="1" noResize="1" noEditPoints="1" noAdjustHandles="1" noChangeArrowheads="1" noChangeShapeType="1"/>
            </p:cNvSpPr>
            <p:nvPr/>
          </p:nvSpPr>
          <p:spPr>
            <a:xfrm>
              <a:off x="12276814" y="1055535"/>
              <a:ext cx="238539" cy="238539"/>
            </a:xfrm>
            <a:prstGeom prst="rect">
              <a:avLst/>
            </a:prstGeom>
            <a:solidFill>
              <a:srgbClr val="0287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A18FFDEC-AE98-CCC1-2ACF-9400E85ED834}"/>
                </a:ext>
              </a:extLst>
            </p:cNvPr>
            <p:cNvSpPr>
              <a:spLocks noGrp="1" noRot="1" noMove="1" noResize="1" noEditPoints="1" noAdjustHandles="1" noChangeArrowheads="1" noChangeShapeType="1"/>
            </p:cNvSpPr>
            <p:nvPr/>
          </p:nvSpPr>
          <p:spPr>
            <a:xfrm>
              <a:off x="12276814" y="1407381"/>
              <a:ext cx="238539" cy="238539"/>
            </a:xfrm>
            <a:prstGeom prst="rect">
              <a:avLst/>
            </a:prstGeom>
            <a:solidFill>
              <a:srgbClr val="FF6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itle 1">
            <a:extLst>
              <a:ext uri="{FF2B5EF4-FFF2-40B4-BE49-F238E27FC236}">
                <a16:creationId xmlns:a16="http://schemas.microsoft.com/office/drawing/2014/main" id="{BA4611A5-0BA6-970B-D0CD-CB30B7531F87}"/>
              </a:ext>
            </a:extLst>
          </p:cNvPr>
          <p:cNvSpPr txBox="1">
            <a:spLocks/>
          </p:cNvSpPr>
          <p:nvPr/>
        </p:nvSpPr>
        <p:spPr>
          <a:xfrm>
            <a:off x="5943122" y="2647351"/>
            <a:ext cx="6163534" cy="2051715"/>
          </a:xfrm>
          <a:prstGeom prst="rect">
            <a:avLst/>
          </a:prstGeom>
        </p:spPr>
        <p:txBody>
          <a:bodyPr t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060"/>
              </a:lnSpc>
              <a:spcBef>
                <a:spcPct val="0"/>
              </a:spcBef>
              <a:spcAft>
                <a:spcPts val="0"/>
              </a:spcAft>
              <a:buClrTx/>
              <a:buSzTx/>
              <a:buFontTx/>
              <a:buNone/>
              <a:tabLst/>
              <a:defRPr/>
            </a:pPr>
            <a:endParaRPr kumimoji="0" lang="en-US" sz="4400" b="1" i="0" u="none" strike="noStrike" kern="1200" cap="none" spc="-120" normalizeH="0" baseline="0" noProof="0">
              <a:ln>
                <a:noFill/>
              </a:ln>
              <a:solidFill>
                <a:prstClr val="white"/>
              </a:solidFill>
              <a:effectLst/>
              <a:uLnTx/>
              <a:uFillTx/>
              <a:latin typeface="Wallop" pitchFamily="2" charset="77"/>
              <a:ea typeface="+mj-ea"/>
              <a:cs typeface="+mj-cs"/>
            </a:endParaRPr>
          </a:p>
        </p:txBody>
      </p:sp>
      <p:sp>
        <p:nvSpPr>
          <p:cNvPr id="11" name="Rectangle 10">
            <a:extLst>
              <a:ext uri="{FF2B5EF4-FFF2-40B4-BE49-F238E27FC236}">
                <a16:creationId xmlns:a16="http://schemas.microsoft.com/office/drawing/2014/main" id="{537F21C1-86E8-8CF1-C490-00E497E4ACEA}"/>
              </a:ext>
            </a:extLst>
          </p:cNvPr>
          <p:cNvSpPr/>
          <p:nvPr/>
        </p:nvSpPr>
        <p:spPr>
          <a:xfrm>
            <a:off x="11635409" y="5412018"/>
            <a:ext cx="556591" cy="108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C7D8B0AB-E7E7-7906-E4AD-5CB7C717F75B}"/>
              </a:ext>
            </a:extLst>
          </p:cNvPr>
          <p:cNvPicPr>
            <a:picLocks noChangeAspect="1"/>
          </p:cNvPicPr>
          <p:nvPr/>
        </p:nvPicPr>
        <p:blipFill>
          <a:blip r:embed="rId3"/>
          <a:srcRect/>
          <a:stretch/>
        </p:blipFill>
        <p:spPr>
          <a:xfrm>
            <a:off x="6041806" y="5654117"/>
            <a:ext cx="1394416" cy="445869"/>
          </a:xfrm>
          <a:prstGeom prst="rect">
            <a:avLst/>
          </a:prstGeom>
        </p:spPr>
      </p:pic>
      <p:sp>
        <p:nvSpPr>
          <p:cNvPr id="14" name="Title 1">
            <a:extLst>
              <a:ext uri="{FF2B5EF4-FFF2-40B4-BE49-F238E27FC236}">
                <a16:creationId xmlns:a16="http://schemas.microsoft.com/office/drawing/2014/main" id="{1C4C4CDD-9572-A7CE-C8CC-645CC0200F27}"/>
              </a:ext>
            </a:extLst>
          </p:cNvPr>
          <p:cNvSpPr txBox="1">
            <a:spLocks/>
          </p:cNvSpPr>
          <p:nvPr/>
        </p:nvSpPr>
        <p:spPr>
          <a:xfrm>
            <a:off x="6041806" y="4733618"/>
            <a:ext cx="5860484" cy="674490"/>
          </a:xfrm>
          <a:prstGeom prst="rect">
            <a:avLst/>
          </a:prstGeom>
        </p:spPr>
        <p:txBody>
          <a:bodyPr lIns="0" tIns="0" rIns="0" bIns="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1520"/>
              </a:lnSpc>
              <a:spcBef>
                <a:spcPct val="0"/>
              </a:spcBef>
              <a:spcAft>
                <a:spcPts val="0"/>
              </a:spcAft>
              <a:buClrTx/>
              <a:buSzTx/>
              <a:buFontTx/>
              <a:buNone/>
              <a:tabLst/>
              <a:defRPr/>
            </a:pPr>
            <a:r>
              <a:rPr lang="en-US" sz="1100">
                <a:solidFill>
                  <a:srgbClr val="2AF9D8"/>
                </a:solidFill>
                <a:latin typeface="Wallop" pitchFamily="2" charset="77"/>
              </a:rPr>
              <a:t>28/01/2025</a:t>
            </a:r>
            <a:endParaRPr kumimoji="0" lang="en-US" sz="1100" b="0" i="0" u="none" strike="noStrike" kern="1200" cap="none" spc="0" normalizeH="0" baseline="0" noProof="0">
              <a:ln>
                <a:noFill/>
              </a:ln>
              <a:solidFill>
                <a:srgbClr val="2AF9D8"/>
              </a:solidFill>
              <a:effectLst/>
              <a:uLnTx/>
              <a:uFillTx/>
              <a:latin typeface="Wallop" pitchFamily="2" charset="77"/>
              <a:ea typeface="+mj-ea"/>
              <a:cs typeface="+mj-cs"/>
            </a:endParaRPr>
          </a:p>
        </p:txBody>
      </p:sp>
      <p:sp>
        <p:nvSpPr>
          <p:cNvPr id="13" name="Title 1">
            <a:extLst>
              <a:ext uri="{FF2B5EF4-FFF2-40B4-BE49-F238E27FC236}">
                <a16:creationId xmlns:a16="http://schemas.microsoft.com/office/drawing/2014/main" id="{8B367774-07E0-6C38-6B56-5B231337125B}"/>
              </a:ext>
            </a:extLst>
          </p:cNvPr>
          <p:cNvSpPr txBox="1">
            <a:spLocks/>
          </p:cNvSpPr>
          <p:nvPr/>
        </p:nvSpPr>
        <p:spPr>
          <a:xfrm>
            <a:off x="5758441" y="2647351"/>
            <a:ext cx="5639388" cy="221752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pc="-200"/>
            </a:pPr>
            <a:r>
              <a:rPr lang="en-GB" spc="-200">
                <a:solidFill>
                  <a:srgbClr val="FFFFFF"/>
                </a:solidFill>
                <a:latin typeface="Wallop" panose="020F0502020204030204" pitchFamily="50" charset="0"/>
              </a:rPr>
              <a:t>CCSA EU External Affairs Task Subgroup</a:t>
            </a:r>
            <a:endParaRPr lang="en-GB" spc="-200">
              <a:solidFill>
                <a:schemeClr val="accent2">
                  <a:lumMod val="75000"/>
                </a:schemeClr>
              </a:solidFill>
              <a:latin typeface="Wallop" panose="020F0502020204030204" pitchFamily="50" charset="0"/>
            </a:endParaRPr>
          </a:p>
        </p:txBody>
      </p:sp>
    </p:spTree>
    <p:extLst>
      <p:ext uri="{BB962C8B-B14F-4D97-AF65-F5344CB8AC3E}">
        <p14:creationId xmlns:p14="http://schemas.microsoft.com/office/powerpoint/2010/main" val="2081978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D86C6-5217-2A0F-AA8F-D56D4C9FCEF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AFF6C42-BA7B-538C-B1D8-F6204F665F8B}"/>
              </a:ext>
            </a:extLst>
          </p:cNvPr>
          <p:cNvGrpSpPr/>
          <p:nvPr/>
        </p:nvGrpSpPr>
        <p:grpSpPr>
          <a:xfrm>
            <a:off x="0" y="6318000"/>
            <a:ext cx="12192000" cy="540000"/>
            <a:chOff x="0" y="6318000"/>
            <a:chExt cx="12192000" cy="540000"/>
          </a:xfrm>
        </p:grpSpPr>
        <p:sp>
          <p:nvSpPr>
            <p:cNvPr id="5" name="Rectangle 4">
              <a:extLst>
                <a:ext uri="{FF2B5EF4-FFF2-40B4-BE49-F238E27FC236}">
                  <a16:creationId xmlns:a16="http://schemas.microsoft.com/office/drawing/2014/main" id="{92CD3797-EB20-9776-D1D3-794E549B2B5E}"/>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6C76CEBB-033F-2F54-E4FD-E340E8ED7D0E}"/>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circle with a black background&#10;&#10;Description automatically generated">
              <a:extLst>
                <a:ext uri="{FF2B5EF4-FFF2-40B4-BE49-F238E27FC236}">
                  <a16:creationId xmlns:a16="http://schemas.microsoft.com/office/drawing/2014/main" id="{EADBEF29-06F0-F16B-0324-0DF5CA2D90E7}"/>
                </a:ext>
              </a:extLst>
            </p:cNvPr>
            <p:cNvPicPr>
              <a:picLocks noChangeAspect="1"/>
            </p:cNvPicPr>
            <p:nvPr/>
          </p:nvPicPr>
          <p:blipFill>
            <a:blip r:embed="rId3"/>
            <a:stretch>
              <a:fillRect/>
            </a:stretch>
          </p:blipFill>
          <p:spPr>
            <a:xfrm>
              <a:off x="126000" y="6444000"/>
              <a:ext cx="288000" cy="288000"/>
            </a:xfrm>
            <a:prstGeom prst="rect">
              <a:avLst/>
            </a:prstGeom>
          </p:spPr>
        </p:pic>
        <p:sp>
          <p:nvSpPr>
            <p:cNvPr id="8" name="Slide Number">
              <a:extLst>
                <a:ext uri="{FF2B5EF4-FFF2-40B4-BE49-F238E27FC236}">
                  <a16:creationId xmlns:a16="http://schemas.microsoft.com/office/drawing/2014/main" id="{B32DF084-83EF-1BF9-7ECA-84ADEE2D785A}"/>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9" name="Slide Number">
              <a:extLst>
                <a:ext uri="{FF2B5EF4-FFF2-40B4-BE49-F238E27FC236}">
                  <a16:creationId xmlns:a16="http://schemas.microsoft.com/office/drawing/2014/main" id="{8BF128BF-9876-F107-01F8-B6B659040A35}"/>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grpSp>
      <p:graphicFrame>
        <p:nvGraphicFramePr>
          <p:cNvPr id="2" name="Table 1">
            <a:extLst>
              <a:ext uri="{FF2B5EF4-FFF2-40B4-BE49-F238E27FC236}">
                <a16:creationId xmlns:a16="http://schemas.microsoft.com/office/drawing/2014/main" id="{BE8CBE41-08BF-FBB9-13C0-15FB931F9C56}"/>
              </a:ext>
            </a:extLst>
          </p:cNvPr>
          <p:cNvGraphicFramePr>
            <a:graphicFrameLocks noGrp="1"/>
          </p:cNvGraphicFramePr>
          <p:nvPr>
            <p:extLst>
              <p:ext uri="{D42A27DB-BD31-4B8C-83A1-F6EECF244321}">
                <p14:modId xmlns:p14="http://schemas.microsoft.com/office/powerpoint/2010/main" val="2386792789"/>
              </p:ext>
            </p:extLst>
          </p:nvPr>
        </p:nvGraphicFramePr>
        <p:xfrm>
          <a:off x="540000" y="234230"/>
          <a:ext cx="11270780" cy="5926083"/>
        </p:xfrm>
        <a:graphic>
          <a:graphicData uri="http://schemas.openxmlformats.org/drawingml/2006/table">
            <a:tbl>
              <a:tblPr/>
              <a:tblGrid>
                <a:gridCol w="3993441">
                  <a:extLst>
                    <a:ext uri="{9D8B030D-6E8A-4147-A177-3AD203B41FA5}">
                      <a16:colId xmlns:a16="http://schemas.microsoft.com/office/drawing/2014/main" val="1826900823"/>
                    </a:ext>
                  </a:extLst>
                </a:gridCol>
                <a:gridCol w="7277339">
                  <a:extLst>
                    <a:ext uri="{9D8B030D-6E8A-4147-A177-3AD203B41FA5}">
                      <a16:colId xmlns:a16="http://schemas.microsoft.com/office/drawing/2014/main" val="3022293538"/>
                    </a:ext>
                  </a:extLst>
                </a:gridCol>
              </a:tblGrid>
              <a:tr h="315211">
                <a:tc>
                  <a:txBody>
                    <a:bodyPr/>
                    <a:lstStyle/>
                    <a:p>
                      <a:pPr algn="l" fontAlgn="ctr"/>
                      <a:r>
                        <a:rPr lang="en-GB" sz="1100" b="1" i="0" u="none" strike="noStrike">
                          <a:solidFill>
                            <a:srgbClr val="000000"/>
                          </a:solidFill>
                          <a:effectLst/>
                          <a:latin typeface="Calibri" panose="020F0502020204030204" pitchFamily="34" charset="0"/>
                        </a:rPr>
                        <a:t>Session</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C2E5"/>
                    </a:solidFill>
                  </a:tcPr>
                </a:tc>
                <a:tc>
                  <a:txBody>
                    <a:bodyPr/>
                    <a:lstStyle/>
                    <a:p>
                      <a:pPr algn="l" fontAlgn="ctr"/>
                      <a:r>
                        <a:rPr lang="en-GB" sz="1000" b="1" i="0" u="none" strike="noStrike">
                          <a:solidFill>
                            <a:srgbClr val="000000"/>
                          </a:solidFill>
                          <a:effectLst/>
                          <a:latin typeface="Calibri" panose="020F0502020204030204" pitchFamily="34" charset="0"/>
                        </a:rPr>
                        <a:t>Description</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1582888007"/>
                  </a:ext>
                </a:extLst>
              </a:tr>
              <a:tr h="357807">
                <a:tc gridSpan="2">
                  <a:txBody>
                    <a:bodyPr/>
                    <a:lstStyle/>
                    <a:p>
                      <a:pPr marL="0" algn="ctr" defTabSz="914400" rtl="0" eaLnBrk="1" fontAlgn="ctr" latinLnBrk="0" hangingPunct="1"/>
                      <a:endParaRPr lang="en-GB" sz="1100" b="1" i="0" u="none" strike="noStrike" kern="1200">
                        <a:solidFill>
                          <a:srgbClr val="000000"/>
                        </a:solidFill>
                        <a:effectLst/>
                        <a:latin typeface="Calibri" panose="020F0502020204030204" pitchFamily="34" charset="0"/>
                        <a:ea typeface="+mn-ea"/>
                        <a:cs typeface="+mn-cs"/>
                      </a:endParaRPr>
                    </a:p>
                    <a:p>
                      <a:pPr marL="0" algn="ctr" defTabSz="914400" rtl="0" eaLnBrk="1" fontAlgn="ctr" latinLnBrk="0" hangingPunct="1"/>
                      <a:r>
                        <a:rPr lang="en-GB" sz="1100" b="1" i="0" u="none" strike="noStrike" kern="1200">
                          <a:solidFill>
                            <a:srgbClr val="000000"/>
                          </a:solidFill>
                          <a:effectLst/>
                          <a:latin typeface="Calibri" panose="020F0502020204030204" pitchFamily="34" charset="0"/>
                          <a:ea typeface="+mn-ea"/>
                          <a:cs typeface="+mn-cs"/>
                        </a:rPr>
                        <a:t>Lunch Break (1:15h) </a:t>
                      </a:r>
                    </a:p>
                    <a:p>
                      <a:pPr marL="0" algn="ctr" defTabSz="914400" rtl="0" eaLnBrk="1" fontAlgn="ctr" latinLnBrk="0" hangingPunct="1"/>
                      <a:r>
                        <a:rPr lang="en-GB" sz="1100" b="1" i="0" u="none" strike="noStrike" kern="1200">
                          <a:solidFill>
                            <a:srgbClr val="000000"/>
                          </a:solidFill>
                          <a:effectLst/>
                          <a:latin typeface="Calibri" panose="020F0502020204030204" pitchFamily="34" charset="0"/>
                          <a:ea typeface="+mn-ea"/>
                          <a:cs typeface="+mn-cs"/>
                        </a:rPr>
                        <a:t> </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9724637"/>
                  </a:ext>
                </a:extLst>
              </a:tr>
              <a:tr h="62709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1" i="0" u="none" strike="noStrike">
                          <a:solidFill>
                            <a:srgbClr val="000000"/>
                          </a:solidFill>
                          <a:effectLst/>
                          <a:latin typeface="Calibri" panose="020F0502020204030204" pitchFamily="34" charset="0"/>
                        </a:rPr>
                        <a:t>Sponsored presentation (topic tbc) </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100" b="0" i="0" u="none" strike="noStrike">
                        <a:solidFill>
                          <a:srgbClr val="000000"/>
                        </a:solidFill>
                        <a:effectLst/>
                        <a:latin typeface="Calibri" panose="020F0502020204030204" pitchFamily="34" charset="0"/>
                      </a:endParaRP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GB" sz="1000" b="0" i="0" u="none" strike="noStrike">
                        <a:solidFill>
                          <a:srgbClr val="000000"/>
                        </a:solidFill>
                        <a:effectLst/>
                        <a:latin typeface="Calibri" panose="020F0502020204030204" pitchFamily="34" charset="0"/>
                      </a:endParaRP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8416124"/>
                  </a:ext>
                </a:extLst>
              </a:tr>
              <a:tr h="498658">
                <a:tc>
                  <a:txBody>
                    <a:bodyPr/>
                    <a:lstStyle/>
                    <a:p>
                      <a:pPr marL="0" algn="l" defTabSz="914400" rtl="0" eaLnBrk="1" fontAlgn="ctr" latinLnBrk="0" hangingPunct="1"/>
                      <a:r>
                        <a:rPr lang="en-GB" sz="1100" b="1" i="0" u="none" strike="noStrike" kern="1200">
                          <a:solidFill>
                            <a:srgbClr val="000000"/>
                          </a:solidFill>
                          <a:effectLst/>
                          <a:latin typeface="Calibri" panose="020F0502020204030204" pitchFamily="34" charset="0"/>
                          <a:ea typeface="+mn-ea"/>
                          <a:cs typeface="+mn-cs"/>
                        </a:rPr>
                        <a:t>Presentation: CCSA report - ‘’Accelerating a Europe-wide CO2 Storage Market’’ </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GB" sz="1000" b="0" i="0" u="none" strike="noStrike">
                          <a:solidFill>
                            <a:srgbClr val="000000"/>
                          </a:solidFill>
                          <a:effectLst/>
                          <a:latin typeface="Calibri" panose="020F0502020204030204" pitchFamily="34" charset="0"/>
                        </a:rPr>
                        <a:t> </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4176504"/>
                  </a:ext>
                </a:extLst>
              </a:tr>
              <a:tr h="852258">
                <a:tc>
                  <a:txBody>
                    <a:bodyPr/>
                    <a:lstStyle/>
                    <a:p>
                      <a:pPr algn="l" fontAlgn="ctr"/>
                      <a:r>
                        <a:rPr lang="en-GB" sz="1100" b="1" i="0" u="none" strike="noStrike">
                          <a:solidFill>
                            <a:srgbClr val="000000"/>
                          </a:solidFill>
                          <a:effectLst/>
                          <a:latin typeface="Calibri" panose="020F0502020204030204" pitchFamily="34" charset="0"/>
                        </a:rPr>
                        <a:t>CDR market ready for lift-off?</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Calibri" panose="020F0502020204030204" pitchFamily="34" charset="0"/>
                        </a:rPr>
                        <a:t>Earlier deployment and increased investment in industrial carbon removal technologies are necessary for the EU to achieve a 90% emission reduction by 2040 and carbon neutrality by 2050. </a:t>
                      </a:r>
                      <a:br>
                        <a:rPr lang="en-GB" sz="1000" b="0" i="0" u="none" strike="noStrike">
                          <a:solidFill>
                            <a:srgbClr val="000000"/>
                          </a:solidFill>
                          <a:effectLst/>
                          <a:latin typeface="Calibri" panose="020F0502020204030204" pitchFamily="34" charset="0"/>
                        </a:rPr>
                      </a:br>
                      <a:br>
                        <a:rPr lang="en-GB" sz="1000" b="0" i="0" u="none" strike="noStrike">
                          <a:solidFill>
                            <a:srgbClr val="000000"/>
                          </a:solidFill>
                          <a:effectLst/>
                          <a:latin typeface="Calibri" panose="020F0502020204030204" pitchFamily="34" charset="0"/>
                        </a:rPr>
                      </a:br>
                      <a:r>
                        <a:rPr lang="en-GB" sz="1000" b="0" i="0" u="none" strike="noStrike">
                          <a:solidFill>
                            <a:srgbClr val="000000"/>
                          </a:solidFill>
                          <a:effectLst/>
                          <a:latin typeface="Calibri" panose="020F0502020204030204" pitchFamily="34" charset="0"/>
                        </a:rPr>
                        <a:t>Join our discussion with CDR experts as we explore the required policy framework for developing a comprehensive CDR market in the EU, the effectiveness of the Carbon Removal Certification Framework in incentivising the development of permanent carbon removal technologies, and the potential integration of CDR into the EU ETS.</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6981318"/>
                  </a:ext>
                </a:extLst>
              </a:tr>
              <a:tr h="852258">
                <a:tc gridSpan="2">
                  <a:txBody>
                    <a:bodyPr/>
                    <a:lstStyle/>
                    <a:p>
                      <a:pPr marL="0" algn="ctr" defTabSz="914400" rtl="0" eaLnBrk="1" fontAlgn="ctr" latinLnBrk="0" hangingPunct="1"/>
                      <a:r>
                        <a:rPr lang="en-GB" sz="1100" b="1" i="0" u="none" strike="noStrike" kern="1200">
                          <a:solidFill>
                            <a:srgbClr val="000000"/>
                          </a:solidFill>
                          <a:effectLst/>
                          <a:latin typeface="Calibri" panose="020F0502020204030204" pitchFamily="34" charset="0"/>
                          <a:ea typeface="+mn-ea"/>
                          <a:cs typeface="+mn-cs"/>
                        </a:rPr>
                        <a:t>30 min break </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hMerge="1">
                  <a:txBody>
                    <a:bodyPr/>
                    <a:lstStyle/>
                    <a:p>
                      <a:pPr algn="l" fontAlgn="ctr"/>
                      <a:endParaRPr lang="en-GB" sz="1000" b="0" i="0" u="none" strike="noStrike">
                        <a:solidFill>
                          <a:srgbClr val="000000"/>
                        </a:solidFill>
                        <a:effectLst/>
                        <a:latin typeface="Calibri" panose="020F0502020204030204" pitchFamily="34" charset="0"/>
                      </a:endParaRP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3103847"/>
                  </a:ext>
                </a:extLst>
              </a:tr>
              <a:tr h="396805">
                <a:tc>
                  <a:txBody>
                    <a:bodyPr/>
                    <a:lstStyle/>
                    <a:p>
                      <a:pPr algn="l" fontAlgn="ctr"/>
                      <a:r>
                        <a:rPr lang="en-GB" sz="1100" b="1" i="0" u="none" strike="noStrike">
                          <a:solidFill>
                            <a:srgbClr val="000000"/>
                          </a:solidFill>
                          <a:effectLst/>
                          <a:latin typeface="Calibri" panose="020F0502020204030204" pitchFamily="34" charset="0"/>
                        </a:rPr>
                        <a:t>Sponsored presentation (topic tbc) </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GB" sz="1000" b="0" i="0" u="none" strike="noStrike">
                          <a:solidFill>
                            <a:srgbClr val="000000"/>
                          </a:solidFill>
                          <a:effectLst/>
                          <a:latin typeface="Calibri" panose="020F0502020204030204" pitchFamily="34" charset="0"/>
                        </a:rPr>
                        <a:t> </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6668397"/>
                  </a:ext>
                </a:extLst>
              </a:tr>
              <a:tr h="1137453">
                <a:tc>
                  <a:txBody>
                    <a:bodyPr/>
                    <a:lstStyle/>
                    <a:p>
                      <a:pPr algn="l" fontAlgn="ctr"/>
                      <a:r>
                        <a:rPr lang="en-GB" sz="1100" b="1" i="0" u="none" strike="noStrike">
                          <a:solidFill>
                            <a:srgbClr val="000000"/>
                          </a:solidFill>
                          <a:effectLst/>
                          <a:latin typeface="Calibri" panose="020F0502020204030204" pitchFamily="34" charset="0"/>
                        </a:rPr>
                        <a:t>Use it or store it - development of CCU use cases and policies</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Calibri" panose="020F0502020204030204" pitchFamily="34" charset="0"/>
                        </a:rPr>
                        <a:t>From e-fuels to agriculture, construction and the food and beverage industry, captured carbon can have a myriad of uses. Replacing 'virgin' CO2 with captured carbon cross a range of industries must go hand-in-hand with storage of captured carbon.</a:t>
                      </a:r>
                      <a:br>
                        <a:rPr lang="en-GB" sz="1000" b="0" i="0" u="none" strike="noStrike">
                          <a:solidFill>
                            <a:srgbClr val="000000"/>
                          </a:solidFill>
                          <a:effectLst/>
                          <a:latin typeface="Calibri" panose="020F0502020204030204" pitchFamily="34" charset="0"/>
                        </a:rPr>
                      </a:br>
                      <a:br>
                        <a:rPr lang="en-GB" sz="1000" b="0" i="0" u="none" strike="noStrike">
                          <a:solidFill>
                            <a:srgbClr val="000000"/>
                          </a:solidFill>
                          <a:effectLst/>
                          <a:latin typeface="Calibri" panose="020F0502020204030204" pitchFamily="34" charset="0"/>
                        </a:rPr>
                      </a:br>
                      <a:r>
                        <a:rPr lang="en-GB" sz="1000" b="0" i="0" u="none" strike="noStrike">
                          <a:solidFill>
                            <a:srgbClr val="000000"/>
                          </a:solidFill>
                          <a:effectLst/>
                          <a:latin typeface="Calibri" panose="020F0502020204030204" pitchFamily="34" charset="0"/>
                        </a:rPr>
                        <a:t>Join this panel to explore the uses of captured carbon, and discuss the policies needed to develop a market for CCU.</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2039291"/>
                  </a:ext>
                </a:extLst>
              </a:tr>
              <a:tr h="677706">
                <a:tc gridSpan="2">
                  <a:txBody>
                    <a:bodyPr/>
                    <a:lstStyle/>
                    <a:p>
                      <a:pPr algn="ctr" fontAlgn="ctr"/>
                      <a:r>
                        <a:rPr lang="en-GB" sz="1100" b="1" i="0" u="none" strike="noStrike">
                          <a:solidFill>
                            <a:srgbClr val="000000"/>
                          </a:solidFill>
                          <a:effectLst/>
                          <a:latin typeface="Calibri" panose="020F0502020204030204" pitchFamily="34" charset="0"/>
                        </a:rPr>
                        <a:t>Networking Drinks</a:t>
                      </a:r>
                      <a:r>
                        <a:rPr lang="en-GB" sz="1100" b="0" i="0" u="none" strike="noStrike">
                          <a:solidFill>
                            <a:srgbClr val="000000"/>
                          </a:solidFill>
                          <a:effectLst/>
                          <a:latin typeface="Calibri" panose="020F0502020204030204" pitchFamily="34" charset="0"/>
                        </a:rPr>
                        <a:t> </a:t>
                      </a:r>
                      <a:endParaRPr lang="en-GB" sz="1100" b="1" i="0" u="none" strike="noStrike">
                        <a:solidFill>
                          <a:srgbClr val="000000"/>
                        </a:solidFill>
                        <a:effectLst/>
                        <a:latin typeface="Calibri" panose="020F0502020204030204" pitchFamily="34" charset="0"/>
                      </a:endParaRP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hMerge="1">
                  <a:txBody>
                    <a:bodyPr/>
                    <a:lstStyle/>
                    <a:p>
                      <a:pPr algn="l" fontAlgn="ctr"/>
                      <a:endParaRPr lang="en-GB" sz="1000" b="0" i="0" u="none" strike="noStrike">
                        <a:solidFill>
                          <a:srgbClr val="000000"/>
                        </a:solidFill>
                        <a:effectLst/>
                        <a:latin typeface="Calibri" panose="020F0502020204030204" pitchFamily="34" charset="0"/>
                      </a:endParaRP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7241043"/>
                  </a:ext>
                </a:extLst>
              </a:tr>
            </a:tbl>
          </a:graphicData>
        </a:graphic>
      </p:graphicFrame>
    </p:spTree>
    <p:extLst>
      <p:ext uri="{BB962C8B-B14F-4D97-AF65-F5344CB8AC3E}">
        <p14:creationId xmlns:p14="http://schemas.microsoft.com/office/powerpoint/2010/main" val="686923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990DA-36DC-83E4-F6E2-31F091A6B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BFA56-1EAA-9DB2-AFE6-32D9285A2990}"/>
              </a:ext>
            </a:extLst>
          </p:cNvPr>
          <p:cNvSpPr>
            <a:spLocks noGrp="1"/>
          </p:cNvSpPr>
          <p:nvPr>
            <p:ph type="title"/>
          </p:nvPr>
        </p:nvSpPr>
        <p:spPr>
          <a:xfrm>
            <a:off x="487900" y="797350"/>
            <a:ext cx="5473421" cy="2412193"/>
          </a:xfrm>
        </p:spPr>
        <p:txBody>
          <a:bodyPr/>
          <a:lstStyle/>
          <a:p>
            <a:br>
              <a:rPr lang="en-US"/>
            </a:br>
            <a:br>
              <a:rPr lang="en-US"/>
            </a:br>
            <a:br>
              <a:rPr lang="en-US"/>
            </a:br>
            <a:br>
              <a:rPr lang="en-US"/>
            </a:br>
            <a:endParaRPr lang="en-US" sz="2400"/>
          </a:p>
        </p:txBody>
      </p:sp>
      <p:sp>
        <p:nvSpPr>
          <p:cNvPr id="3" name="Title 1">
            <a:extLst>
              <a:ext uri="{FF2B5EF4-FFF2-40B4-BE49-F238E27FC236}">
                <a16:creationId xmlns:a16="http://schemas.microsoft.com/office/drawing/2014/main" id="{DF3A73BF-D177-C742-4DF9-CC6A7DCB9DA2}"/>
              </a:ext>
            </a:extLst>
          </p:cNvPr>
          <p:cNvSpPr txBox="1">
            <a:spLocks/>
          </p:cNvSpPr>
          <p:nvPr/>
        </p:nvSpPr>
        <p:spPr>
          <a:xfrm>
            <a:off x="470870" y="1507112"/>
            <a:ext cx="5321265" cy="2956699"/>
          </a:xfrm>
          <a:prstGeom prst="rect">
            <a:avLst/>
          </a:prstGeom>
        </p:spPr>
        <p:txBody>
          <a:bodyPr vert="horz" wrap="square" lIns="0" tIns="0" rIns="0" bIns="0" rtlCol="0" anchor="t">
            <a:normAutofit/>
          </a:bodyPr>
          <a:lstStyle>
            <a:lvl1pPr algn="l" defTabSz="914400" rtl="0" eaLnBrk="1" latinLnBrk="0" hangingPunct="1">
              <a:lnSpc>
                <a:spcPts val="4460"/>
              </a:lnSpc>
              <a:spcBef>
                <a:spcPct val="0"/>
              </a:spcBef>
              <a:buNone/>
              <a:defRPr sz="4000" b="1" kern="1200">
                <a:solidFill>
                  <a:srgbClr val="142F35"/>
                </a:solidFill>
                <a:latin typeface="+mj-lt"/>
                <a:ea typeface="+mj-ea"/>
                <a:cs typeface="+mj-cs"/>
              </a:defRPr>
            </a:lvl1pPr>
          </a:lstStyle>
          <a:p>
            <a:pPr>
              <a:lnSpc>
                <a:spcPct val="90000"/>
              </a:lnSpc>
            </a:pPr>
            <a:r>
              <a:rPr lang="fr-FR" sz="3400">
                <a:latin typeface="Wallop" panose="00000500000000000000" pitchFamily="50" charset="0"/>
              </a:rPr>
              <a:t>CCSA Events Q1/Q2 2025</a:t>
            </a:r>
          </a:p>
        </p:txBody>
      </p:sp>
      <p:sp>
        <p:nvSpPr>
          <p:cNvPr id="4" name="Text Placeholder 3">
            <a:extLst>
              <a:ext uri="{FF2B5EF4-FFF2-40B4-BE49-F238E27FC236}">
                <a16:creationId xmlns:a16="http://schemas.microsoft.com/office/drawing/2014/main" id="{407E73D9-4EC5-7864-3FD7-C796FF269358}"/>
              </a:ext>
            </a:extLst>
          </p:cNvPr>
          <p:cNvSpPr txBox="1">
            <a:spLocks/>
          </p:cNvSpPr>
          <p:nvPr/>
        </p:nvSpPr>
        <p:spPr>
          <a:xfrm>
            <a:off x="470870" y="2787578"/>
            <a:ext cx="4905886" cy="8439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solidFill>
                  <a:srgbClr val="142F35"/>
                </a:solidFill>
                <a:latin typeface="+mj-lt"/>
                <a:ea typeface="+mj-ea"/>
                <a:cs typeface="+mj-cs"/>
              </a:rPr>
              <a:t>CCSA Secretariat</a:t>
            </a:r>
          </a:p>
        </p:txBody>
      </p:sp>
    </p:spTree>
    <p:extLst>
      <p:ext uri="{BB962C8B-B14F-4D97-AF65-F5344CB8AC3E}">
        <p14:creationId xmlns:p14="http://schemas.microsoft.com/office/powerpoint/2010/main" val="2709987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49049-AE71-574D-898D-16DFECF12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8D16C-8AE0-3DF5-698F-E864E3DE2D32}"/>
              </a:ext>
            </a:extLst>
          </p:cNvPr>
          <p:cNvSpPr>
            <a:spLocks noGrp="1"/>
          </p:cNvSpPr>
          <p:nvPr>
            <p:ph type="title"/>
          </p:nvPr>
        </p:nvSpPr>
        <p:spPr>
          <a:xfrm>
            <a:off x="483160" y="285830"/>
            <a:ext cx="11225679" cy="495792"/>
          </a:xfrm>
        </p:spPr>
        <p:txBody>
          <a:bodyPr/>
          <a:lstStyle/>
          <a:p>
            <a:pPr>
              <a:lnSpc>
                <a:spcPct val="90000"/>
              </a:lnSpc>
            </a:pPr>
            <a:r>
              <a:rPr lang="en-GB" sz="3200" b="1">
                <a:latin typeface="Wallop" panose="00000500000000000000" pitchFamily="50" charset="0"/>
              </a:rPr>
              <a:t>External Affairs Planning 2025 </a:t>
            </a:r>
          </a:p>
        </p:txBody>
      </p:sp>
      <p:sp>
        <p:nvSpPr>
          <p:cNvPr id="3" name="Content Placeholder 2">
            <a:extLst>
              <a:ext uri="{FF2B5EF4-FFF2-40B4-BE49-F238E27FC236}">
                <a16:creationId xmlns:a16="http://schemas.microsoft.com/office/drawing/2014/main" id="{713D79BB-23EF-DFD3-80F6-6E72D93F9CDB}"/>
              </a:ext>
            </a:extLst>
          </p:cNvPr>
          <p:cNvSpPr>
            <a:spLocks noGrp="1"/>
          </p:cNvSpPr>
          <p:nvPr>
            <p:ph idx="1"/>
          </p:nvPr>
        </p:nvSpPr>
        <p:spPr>
          <a:xfrm>
            <a:off x="628826" y="1160081"/>
            <a:ext cx="6708146" cy="5193141"/>
          </a:xfrm>
        </p:spPr>
        <p:txBody>
          <a:bodyPr/>
          <a:lstStyle/>
          <a:p>
            <a:pPr>
              <a:lnSpc>
                <a:spcPct val="90000"/>
              </a:lnSpc>
              <a:spcBef>
                <a:spcPct val="0"/>
              </a:spcBef>
            </a:pPr>
            <a:r>
              <a:rPr lang="en-GB" sz="1800" b="1" kern="0" spc="-120">
                <a:solidFill>
                  <a:srgbClr val="143036"/>
                </a:solidFill>
                <a:latin typeface="Wallop" panose="00000500000000000000"/>
                <a:ea typeface="+mj-ea"/>
                <a:cs typeface="Arial"/>
              </a:rPr>
              <a:t>Activities: </a:t>
            </a:r>
          </a:p>
          <a:p>
            <a:pPr marL="285750" indent="-285750">
              <a:lnSpc>
                <a:spcPct val="150000"/>
              </a:lnSpc>
              <a:buFont typeface="Arial" panose="020B0604020202020204" pitchFamily="34" charset="0"/>
              <a:buChar char="•"/>
            </a:pPr>
            <a:r>
              <a:rPr lang="en-GB" sz="1800">
                <a:latin typeface="Wallop" panose="00000500000000000000"/>
                <a:cs typeface="Arial"/>
              </a:rPr>
              <a:t>CCSA Webinar Series: </a:t>
            </a:r>
          </a:p>
          <a:p>
            <a:pPr marL="971550" lvl="1" indent="-285750">
              <a:lnSpc>
                <a:spcPct val="150000"/>
              </a:lnSpc>
              <a:buFont typeface="Courier New" panose="02070309020205020404" pitchFamily="49" charset="0"/>
              <a:buChar char="o"/>
            </a:pPr>
            <a:r>
              <a:rPr lang="en-GB" sz="1800">
                <a:latin typeface="Wallop" panose="00000500000000000000"/>
                <a:cs typeface="Arial"/>
              </a:rPr>
              <a:t>4 February – Accelerating a Europe-wide CO2 storage market – </a:t>
            </a:r>
            <a:r>
              <a:rPr lang="en-GB" sz="1800">
                <a:solidFill>
                  <a:srgbClr val="00B050"/>
                </a:solidFill>
                <a:latin typeface="Wallop" panose="00000500000000000000"/>
                <a:cs typeface="Arial"/>
              </a:rPr>
              <a:t>Confirmed </a:t>
            </a:r>
          </a:p>
          <a:p>
            <a:pPr marL="971550" lvl="1" indent="-285750">
              <a:lnSpc>
                <a:spcPct val="150000"/>
              </a:lnSpc>
              <a:buFont typeface="Courier New" panose="02070309020205020404" pitchFamily="49" charset="0"/>
              <a:buChar char="o"/>
            </a:pPr>
            <a:r>
              <a:rPr lang="en-GB" sz="1800">
                <a:latin typeface="Wallop" panose="00000500000000000000"/>
                <a:cs typeface="Arial"/>
              </a:rPr>
              <a:t>3-7 March – CCU – </a:t>
            </a:r>
            <a:r>
              <a:rPr lang="en-GB" sz="1800">
                <a:solidFill>
                  <a:srgbClr val="FFC000"/>
                </a:solidFill>
                <a:latin typeface="Wallop" panose="00000500000000000000"/>
                <a:cs typeface="Arial"/>
              </a:rPr>
              <a:t>Date/Topic TBC </a:t>
            </a:r>
          </a:p>
          <a:p>
            <a:pPr marL="971550" lvl="1" indent="-285750">
              <a:lnSpc>
                <a:spcPct val="150000"/>
              </a:lnSpc>
              <a:buFont typeface="Courier New" panose="02070309020205020404" pitchFamily="49" charset="0"/>
              <a:buChar char="o"/>
            </a:pPr>
            <a:r>
              <a:rPr lang="en-GB" sz="1800">
                <a:latin typeface="Wallop" panose="00000500000000000000"/>
                <a:cs typeface="Arial"/>
              </a:rPr>
              <a:t>31 March-4 April – CDR in ETS – </a:t>
            </a:r>
            <a:r>
              <a:rPr lang="en-GB" sz="1800">
                <a:solidFill>
                  <a:srgbClr val="FFC000"/>
                </a:solidFill>
                <a:latin typeface="Wallop" panose="00000500000000000000"/>
                <a:cs typeface="Arial"/>
              </a:rPr>
              <a:t>Date TBC</a:t>
            </a:r>
            <a:endParaRPr lang="en-GB" sz="1800">
              <a:latin typeface="Wallop" panose="00000500000000000000"/>
              <a:cs typeface="Arial"/>
            </a:endParaRPr>
          </a:p>
          <a:p>
            <a:pPr marL="285750" indent="-285750">
              <a:lnSpc>
                <a:spcPct val="150000"/>
              </a:lnSpc>
              <a:buFont typeface="Arial" panose="020B0604020202020204" pitchFamily="34" charset="0"/>
              <a:buChar char="•"/>
            </a:pPr>
            <a:r>
              <a:rPr lang="en-GB" sz="1800">
                <a:latin typeface="Wallop" panose="00000500000000000000"/>
                <a:cs typeface="Arial"/>
              </a:rPr>
              <a:t>Workshop on CO</a:t>
            </a:r>
            <a:r>
              <a:rPr lang="en-GB" sz="1800" baseline="-25000">
                <a:latin typeface="Wallop" panose="00000500000000000000"/>
                <a:cs typeface="Arial"/>
              </a:rPr>
              <a:t>2</a:t>
            </a:r>
            <a:r>
              <a:rPr lang="en-GB" sz="1800">
                <a:latin typeface="Wallop" panose="00000500000000000000"/>
                <a:cs typeface="Arial"/>
              </a:rPr>
              <a:t> transport with European Commission (DG ENER) – </a:t>
            </a:r>
            <a:r>
              <a:rPr lang="en-GB" sz="1800">
                <a:solidFill>
                  <a:srgbClr val="00B050"/>
                </a:solidFill>
                <a:latin typeface="Wallop" panose="00000500000000000000"/>
                <a:cs typeface="Arial"/>
              </a:rPr>
              <a:t>Confirmed </a:t>
            </a:r>
            <a:endParaRPr lang="en-GB" sz="1800">
              <a:latin typeface="Wallop" panose="00000500000000000000"/>
              <a:cs typeface="Arial"/>
            </a:endParaRPr>
          </a:p>
          <a:p>
            <a:pPr marL="971550" lvl="1" indent="-285750">
              <a:lnSpc>
                <a:spcPct val="150000"/>
              </a:lnSpc>
              <a:buFont typeface="Courier New" panose="02070309020205020404" pitchFamily="49" charset="0"/>
              <a:buChar char="o"/>
            </a:pPr>
            <a:r>
              <a:rPr lang="en-GB" sz="1800">
                <a:latin typeface="Wallop" panose="00000500000000000000"/>
                <a:cs typeface="Arial"/>
              </a:rPr>
              <a:t>12 March, 10:30-12:30 CET </a:t>
            </a:r>
            <a:endParaRPr lang="en-GB" sz="1800">
              <a:solidFill>
                <a:srgbClr val="FFC000"/>
              </a:solidFill>
              <a:latin typeface="Wallop" panose="00000500000000000000"/>
              <a:cs typeface="Arial"/>
            </a:endParaRPr>
          </a:p>
        </p:txBody>
      </p:sp>
      <p:grpSp>
        <p:nvGrpSpPr>
          <p:cNvPr id="4" name="Group 3">
            <a:extLst>
              <a:ext uri="{FF2B5EF4-FFF2-40B4-BE49-F238E27FC236}">
                <a16:creationId xmlns:a16="http://schemas.microsoft.com/office/drawing/2014/main" id="{7B847710-BAFF-D11A-3FF6-EB06863A8DFE}"/>
              </a:ext>
            </a:extLst>
          </p:cNvPr>
          <p:cNvGrpSpPr/>
          <p:nvPr/>
        </p:nvGrpSpPr>
        <p:grpSpPr>
          <a:xfrm>
            <a:off x="0" y="6318000"/>
            <a:ext cx="12192000" cy="540000"/>
            <a:chOff x="0" y="6318000"/>
            <a:chExt cx="12192000" cy="540000"/>
          </a:xfrm>
        </p:grpSpPr>
        <p:sp>
          <p:nvSpPr>
            <p:cNvPr id="5" name="Rectangle 4">
              <a:extLst>
                <a:ext uri="{FF2B5EF4-FFF2-40B4-BE49-F238E27FC236}">
                  <a16:creationId xmlns:a16="http://schemas.microsoft.com/office/drawing/2014/main" id="{E0B28950-D4F2-DA06-7B3B-DD5D05E46E04}"/>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8847005B-B0A2-E6AF-AEBD-8AA20C42295B}"/>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circle with a black background&#10;&#10;Description automatically generated">
              <a:extLst>
                <a:ext uri="{FF2B5EF4-FFF2-40B4-BE49-F238E27FC236}">
                  <a16:creationId xmlns:a16="http://schemas.microsoft.com/office/drawing/2014/main" id="{E460B304-6ABE-7F81-6053-A1527EAB4175}"/>
                </a:ext>
              </a:extLst>
            </p:cNvPr>
            <p:cNvPicPr>
              <a:picLocks noChangeAspect="1"/>
            </p:cNvPicPr>
            <p:nvPr/>
          </p:nvPicPr>
          <p:blipFill>
            <a:blip r:embed="rId3"/>
            <a:stretch>
              <a:fillRect/>
            </a:stretch>
          </p:blipFill>
          <p:spPr>
            <a:xfrm>
              <a:off x="126000" y="6444000"/>
              <a:ext cx="288000" cy="288000"/>
            </a:xfrm>
            <a:prstGeom prst="rect">
              <a:avLst/>
            </a:prstGeom>
          </p:spPr>
        </p:pic>
        <p:sp>
          <p:nvSpPr>
            <p:cNvPr id="8" name="Slide Number">
              <a:extLst>
                <a:ext uri="{FF2B5EF4-FFF2-40B4-BE49-F238E27FC236}">
                  <a16:creationId xmlns:a16="http://schemas.microsoft.com/office/drawing/2014/main" id="{05EDF085-1029-7DE4-6A37-89FD417C727A}"/>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9" name="Slide Number">
              <a:extLst>
                <a:ext uri="{FF2B5EF4-FFF2-40B4-BE49-F238E27FC236}">
                  <a16:creationId xmlns:a16="http://schemas.microsoft.com/office/drawing/2014/main" id="{60CA409B-E2E5-A6FA-1F6D-62332D652E03}"/>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grpSp>
      <p:pic>
        <p:nvPicPr>
          <p:cNvPr id="11" name="Picture 10" descr="A person writing in a notebook&#10;&#10;Description automatically generated">
            <a:extLst>
              <a:ext uri="{FF2B5EF4-FFF2-40B4-BE49-F238E27FC236}">
                <a16:creationId xmlns:a16="http://schemas.microsoft.com/office/drawing/2014/main" id="{8E151B5A-C3A6-2EE4-ACD8-FE04264A6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438" y="2362043"/>
            <a:ext cx="3188883" cy="2133914"/>
          </a:xfrm>
          <a:prstGeom prst="rect">
            <a:avLst/>
          </a:prstGeom>
        </p:spPr>
      </p:pic>
    </p:spTree>
    <p:extLst>
      <p:ext uri="{BB962C8B-B14F-4D97-AF65-F5344CB8AC3E}">
        <p14:creationId xmlns:p14="http://schemas.microsoft.com/office/powerpoint/2010/main" val="3458226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0481B-C50F-049D-DA9F-0A70F2565D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9B54C-1710-75AD-36AC-0381BBBE7987}"/>
              </a:ext>
            </a:extLst>
          </p:cNvPr>
          <p:cNvSpPr>
            <a:spLocks noGrp="1"/>
          </p:cNvSpPr>
          <p:nvPr>
            <p:ph type="title"/>
          </p:nvPr>
        </p:nvSpPr>
        <p:spPr>
          <a:xfrm>
            <a:off x="483160" y="285830"/>
            <a:ext cx="11225679" cy="495792"/>
          </a:xfrm>
        </p:spPr>
        <p:txBody>
          <a:bodyPr/>
          <a:lstStyle/>
          <a:p>
            <a:pPr>
              <a:lnSpc>
                <a:spcPct val="90000"/>
              </a:lnSpc>
            </a:pPr>
            <a:r>
              <a:rPr lang="en-GB" sz="3200" b="1">
                <a:latin typeface="Wallop" panose="00000500000000000000" pitchFamily="50" charset="0"/>
              </a:rPr>
              <a:t>External Affairs Planning 2025 </a:t>
            </a:r>
          </a:p>
        </p:txBody>
      </p:sp>
      <p:sp>
        <p:nvSpPr>
          <p:cNvPr id="3" name="Content Placeholder 2">
            <a:extLst>
              <a:ext uri="{FF2B5EF4-FFF2-40B4-BE49-F238E27FC236}">
                <a16:creationId xmlns:a16="http://schemas.microsoft.com/office/drawing/2014/main" id="{607F429C-6F19-4F4C-5D8A-6F92FA9D1A6B}"/>
              </a:ext>
            </a:extLst>
          </p:cNvPr>
          <p:cNvSpPr>
            <a:spLocks noGrp="1"/>
          </p:cNvSpPr>
          <p:nvPr>
            <p:ph idx="1"/>
          </p:nvPr>
        </p:nvSpPr>
        <p:spPr>
          <a:xfrm>
            <a:off x="885799" y="1214402"/>
            <a:ext cx="6134762" cy="5018485"/>
          </a:xfrm>
        </p:spPr>
        <p:txBody>
          <a:bodyPr/>
          <a:lstStyle/>
          <a:p>
            <a:pPr>
              <a:lnSpc>
                <a:spcPct val="90000"/>
              </a:lnSpc>
              <a:spcBef>
                <a:spcPct val="0"/>
              </a:spcBef>
            </a:pPr>
            <a:r>
              <a:rPr lang="en-GB" sz="2000" b="1" kern="0" spc="-120">
                <a:solidFill>
                  <a:srgbClr val="143036"/>
                </a:solidFill>
                <a:latin typeface="Wallop"/>
                <a:ea typeface="+mj-ea"/>
                <a:cs typeface="Arial"/>
              </a:rPr>
              <a:t>Activities: </a:t>
            </a:r>
          </a:p>
          <a:p>
            <a:pPr marL="285750" indent="-285750">
              <a:lnSpc>
                <a:spcPct val="150000"/>
              </a:lnSpc>
              <a:buFont typeface="Arial" panose="020B0604020202020204" pitchFamily="34" charset="0"/>
              <a:buChar char="•"/>
            </a:pPr>
            <a:r>
              <a:rPr lang="en-GB" sz="1800">
                <a:latin typeface="Wallop" panose="00000500000000000000"/>
                <a:cs typeface="Arial"/>
              </a:rPr>
              <a:t>CCSA Country Spotlight Series: The Netherlands – </a:t>
            </a:r>
            <a:r>
              <a:rPr lang="en-GB" sz="1800">
                <a:solidFill>
                  <a:srgbClr val="00B050"/>
                </a:solidFill>
                <a:latin typeface="Wallop" panose="00000500000000000000"/>
                <a:cs typeface="Arial"/>
              </a:rPr>
              <a:t>Confirmed </a:t>
            </a:r>
            <a:endParaRPr lang="en-GB" sz="1800">
              <a:latin typeface="Wallop" panose="00000500000000000000"/>
              <a:cs typeface="Arial"/>
            </a:endParaRPr>
          </a:p>
          <a:p>
            <a:pPr marL="971550" lvl="1" indent="-285750">
              <a:lnSpc>
                <a:spcPct val="150000"/>
              </a:lnSpc>
              <a:buFont typeface="Courier New" panose="02070309020205020404" pitchFamily="49" charset="0"/>
              <a:buChar char="o"/>
            </a:pPr>
            <a:r>
              <a:rPr lang="en-GB" sz="1800">
                <a:latin typeface="Wallop" panose="00000500000000000000"/>
                <a:cs typeface="Arial"/>
              </a:rPr>
              <a:t>25 March  </a:t>
            </a:r>
          </a:p>
          <a:p>
            <a:pPr marL="971550" lvl="1" indent="-285750">
              <a:lnSpc>
                <a:spcPct val="150000"/>
              </a:lnSpc>
              <a:buFont typeface="Courier New" panose="02070309020205020404" pitchFamily="49" charset="0"/>
              <a:buChar char="o"/>
            </a:pPr>
            <a:r>
              <a:rPr lang="en-GB" sz="1800" err="1">
                <a:latin typeface="Wallop" panose="00000500000000000000"/>
                <a:cs typeface="Arial"/>
              </a:rPr>
              <a:t>Centraal</a:t>
            </a:r>
            <a:r>
              <a:rPr lang="en-GB" sz="1800">
                <a:latin typeface="Wallop" panose="00000500000000000000"/>
                <a:cs typeface="Arial"/>
              </a:rPr>
              <a:t> Museum, Utrecht </a:t>
            </a:r>
          </a:p>
          <a:p>
            <a:pPr marL="285750" indent="-285750">
              <a:lnSpc>
                <a:spcPct val="150000"/>
              </a:lnSpc>
              <a:buFont typeface="Arial" panose="020B0604020202020204" pitchFamily="34" charset="0"/>
              <a:buChar char="•"/>
            </a:pPr>
            <a:r>
              <a:rPr lang="en-GB" sz="1800">
                <a:latin typeface="Wallop" panose="00000500000000000000"/>
                <a:cs typeface="Arial"/>
              </a:rPr>
              <a:t>CCSA EU Conference: 14 May 2025, Brussels – </a:t>
            </a:r>
            <a:r>
              <a:rPr lang="en-GB" sz="1800">
                <a:solidFill>
                  <a:srgbClr val="00B050"/>
                </a:solidFill>
                <a:latin typeface="Wallop" panose="00000500000000000000"/>
                <a:cs typeface="Arial"/>
              </a:rPr>
              <a:t>Confirmed </a:t>
            </a:r>
            <a:endParaRPr lang="en-GB" sz="2000">
              <a:latin typeface="Wallop" panose="00000500000000000000"/>
              <a:cs typeface="Arial"/>
            </a:endParaRPr>
          </a:p>
          <a:p>
            <a:pPr marL="285750" indent="-285750">
              <a:lnSpc>
                <a:spcPct val="150000"/>
              </a:lnSpc>
              <a:buFont typeface="Arial" panose="020B0604020202020204" pitchFamily="34" charset="0"/>
              <a:buChar char="•"/>
            </a:pPr>
            <a:r>
              <a:rPr lang="en-GB" sz="1800">
                <a:latin typeface="Wallop" panose="00000500000000000000"/>
                <a:cs typeface="Arial"/>
              </a:rPr>
              <a:t>CCSA Country Spotlight Series: Germany – </a:t>
            </a:r>
            <a:r>
              <a:rPr lang="en-GB" sz="1800">
                <a:solidFill>
                  <a:srgbClr val="FFC000"/>
                </a:solidFill>
                <a:latin typeface="Wallop" panose="00000500000000000000"/>
                <a:cs typeface="Arial"/>
              </a:rPr>
              <a:t>Date TBC  </a:t>
            </a:r>
            <a:endParaRPr lang="en-GB" sz="1800">
              <a:latin typeface="Wallop" panose="00000500000000000000"/>
              <a:cs typeface="Arial"/>
            </a:endParaRPr>
          </a:p>
        </p:txBody>
      </p:sp>
      <p:grpSp>
        <p:nvGrpSpPr>
          <p:cNvPr id="4" name="Group 3">
            <a:extLst>
              <a:ext uri="{FF2B5EF4-FFF2-40B4-BE49-F238E27FC236}">
                <a16:creationId xmlns:a16="http://schemas.microsoft.com/office/drawing/2014/main" id="{4C07FCD7-C574-1951-53EA-3AC6723EE671}"/>
              </a:ext>
            </a:extLst>
          </p:cNvPr>
          <p:cNvGrpSpPr/>
          <p:nvPr/>
        </p:nvGrpSpPr>
        <p:grpSpPr>
          <a:xfrm>
            <a:off x="0" y="6318000"/>
            <a:ext cx="12192000" cy="540000"/>
            <a:chOff x="0" y="6318000"/>
            <a:chExt cx="12192000" cy="540000"/>
          </a:xfrm>
        </p:grpSpPr>
        <p:sp>
          <p:nvSpPr>
            <p:cNvPr id="5" name="Rectangle 4">
              <a:extLst>
                <a:ext uri="{FF2B5EF4-FFF2-40B4-BE49-F238E27FC236}">
                  <a16:creationId xmlns:a16="http://schemas.microsoft.com/office/drawing/2014/main" id="{866330C9-1408-24FA-4211-A7073C76293B}"/>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12008452-3455-3382-880D-D2A8E3ABDA62}"/>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circle with a black background&#10;&#10;Description automatically generated">
              <a:extLst>
                <a:ext uri="{FF2B5EF4-FFF2-40B4-BE49-F238E27FC236}">
                  <a16:creationId xmlns:a16="http://schemas.microsoft.com/office/drawing/2014/main" id="{68A287DD-DBFD-CA3A-3AF2-D76B1A0DF447}"/>
                </a:ext>
              </a:extLst>
            </p:cNvPr>
            <p:cNvPicPr>
              <a:picLocks noChangeAspect="1"/>
            </p:cNvPicPr>
            <p:nvPr/>
          </p:nvPicPr>
          <p:blipFill>
            <a:blip r:embed="rId2"/>
            <a:stretch>
              <a:fillRect/>
            </a:stretch>
          </p:blipFill>
          <p:spPr>
            <a:xfrm>
              <a:off x="126000" y="6444000"/>
              <a:ext cx="288000" cy="288000"/>
            </a:xfrm>
            <a:prstGeom prst="rect">
              <a:avLst/>
            </a:prstGeom>
          </p:spPr>
        </p:pic>
        <p:sp>
          <p:nvSpPr>
            <p:cNvPr id="8" name="Slide Number">
              <a:extLst>
                <a:ext uri="{FF2B5EF4-FFF2-40B4-BE49-F238E27FC236}">
                  <a16:creationId xmlns:a16="http://schemas.microsoft.com/office/drawing/2014/main" id="{4D6209C2-8602-BB10-D7B7-B18B1839B81F}"/>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9" name="Slide Number">
              <a:extLst>
                <a:ext uri="{FF2B5EF4-FFF2-40B4-BE49-F238E27FC236}">
                  <a16:creationId xmlns:a16="http://schemas.microsoft.com/office/drawing/2014/main" id="{E0718228-73C8-0519-358C-B2AE09DF00D3}"/>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grpSp>
      <p:pic>
        <p:nvPicPr>
          <p:cNvPr id="11" name="Picture 2" descr="Utrecht - Spiegelende Oudegracht van Thomas van Galen op canvas, behang en  meer">
            <a:extLst>
              <a:ext uri="{FF2B5EF4-FFF2-40B4-BE49-F238E27FC236}">
                <a16:creationId xmlns:a16="http://schemas.microsoft.com/office/drawing/2014/main" id="{CFC91789-2BC9-071D-4878-97D465EE0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586"/>
          <a:stretch/>
        </p:blipFill>
        <p:spPr bwMode="auto">
          <a:xfrm>
            <a:off x="8755467" y="1160082"/>
            <a:ext cx="3188884" cy="1838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ourism – Berlin.de">
            <a:extLst>
              <a:ext uri="{FF2B5EF4-FFF2-40B4-BE49-F238E27FC236}">
                <a16:creationId xmlns:a16="http://schemas.microsoft.com/office/drawing/2014/main" id="{C6CCE494-7501-F50E-FECE-7C1E23C824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94" b="8390"/>
          <a:stretch/>
        </p:blipFill>
        <p:spPr bwMode="auto">
          <a:xfrm>
            <a:off x="8755467" y="3681355"/>
            <a:ext cx="3188884" cy="201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908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0EA2E-C77E-1E58-A8BD-73453B562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8423F9-A927-C585-6D1E-440A93FFEC97}"/>
              </a:ext>
            </a:extLst>
          </p:cNvPr>
          <p:cNvSpPr>
            <a:spLocks noGrp="1"/>
          </p:cNvSpPr>
          <p:nvPr>
            <p:ph type="title"/>
          </p:nvPr>
        </p:nvSpPr>
        <p:spPr>
          <a:xfrm>
            <a:off x="483160" y="285830"/>
            <a:ext cx="11225679" cy="495792"/>
          </a:xfrm>
        </p:spPr>
        <p:txBody>
          <a:bodyPr/>
          <a:lstStyle/>
          <a:p>
            <a:pPr>
              <a:lnSpc>
                <a:spcPct val="90000"/>
              </a:lnSpc>
            </a:pPr>
            <a:r>
              <a:rPr lang="en-GB" sz="3200" b="1">
                <a:latin typeface="Wallop" panose="00000500000000000000" pitchFamily="50" charset="0"/>
              </a:rPr>
              <a:t>External Affairs Planning 2025 </a:t>
            </a:r>
          </a:p>
        </p:txBody>
      </p:sp>
      <p:sp>
        <p:nvSpPr>
          <p:cNvPr id="3" name="Content Placeholder 2">
            <a:extLst>
              <a:ext uri="{FF2B5EF4-FFF2-40B4-BE49-F238E27FC236}">
                <a16:creationId xmlns:a16="http://schemas.microsoft.com/office/drawing/2014/main" id="{1CC746A2-904D-E1D4-3824-B3EA9526C53C}"/>
              </a:ext>
            </a:extLst>
          </p:cNvPr>
          <p:cNvSpPr>
            <a:spLocks noGrp="1"/>
          </p:cNvSpPr>
          <p:nvPr>
            <p:ph idx="1"/>
          </p:nvPr>
        </p:nvSpPr>
        <p:spPr>
          <a:xfrm>
            <a:off x="885799" y="1214402"/>
            <a:ext cx="5329944" cy="5229598"/>
          </a:xfrm>
        </p:spPr>
        <p:txBody>
          <a:bodyPr/>
          <a:lstStyle/>
          <a:p>
            <a:pPr>
              <a:lnSpc>
                <a:spcPct val="90000"/>
              </a:lnSpc>
              <a:spcBef>
                <a:spcPct val="0"/>
              </a:spcBef>
            </a:pPr>
            <a:r>
              <a:rPr lang="en-GB" sz="2000" b="1" kern="0" spc="-120">
                <a:solidFill>
                  <a:srgbClr val="143036"/>
                </a:solidFill>
                <a:latin typeface="Wallop"/>
                <a:ea typeface="+mj-ea"/>
                <a:cs typeface="Arial"/>
              </a:rPr>
              <a:t>Potential activities: </a:t>
            </a:r>
          </a:p>
          <a:p>
            <a:pPr marL="285750" indent="-285750">
              <a:lnSpc>
                <a:spcPct val="150000"/>
              </a:lnSpc>
              <a:buFont typeface="Arial" panose="020B0604020202020204" pitchFamily="34" charset="0"/>
              <a:buChar char="•"/>
            </a:pPr>
            <a:r>
              <a:rPr lang="en-GB" sz="2000">
                <a:latin typeface="Wallop" panose="00000500000000000000"/>
                <a:cs typeface="Arial"/>
              </a:rPr>
              <a:t>EUSEW 2025 – 10-12 June 2025 - </a:t>
            </a:r>
            <a:r>
              <a:rPr lang="en-GB" sz="2000">
                <a:solidFill>
                  <a:srgbClr val="FFC000"/>
                </a:solidFill>
                <a:latin typeface="Wallop" panose="00000500000000000000"/>
                <a:cs typeface="Arial"/>
              </a:rPr>
              <a:t>TBC</a:t>
            </a:r>
          </a:p>
          <a:p>
            <a:pPr marL="742950" lvl="1" indent="-285750">
              <a:lnSpc>
                <a:spcPct val="150000"/>
              </a:lnSpc>
              <a:buFont typeface="Courier New" panose="02070309020205020404" pitchFamily="49" charset="0"/>
              <a:buChar char="o"/>
            </a:pPr>
            <a:r>
              <a:rPr lang="en-GB" sz="2000">
                <a:latin typeface="Wallop" panose="00000500000000000000"/>
                <a:cs typeface="Arial"/>
              </a:rPr>
              <a:t>Application for a 90-minute policy sessions sent </a:t>
            </a:r>
          </a:p>
          <a:p>
            <a:pPr marL="742950" lvl="1" indent="-285750">
              <a:lnSpc>
                <a:spcPct val="150000"/>
              </a:lnSpc>
              <a:buFont typeface="Courier New" panose="02070309020205020404" pitchFamily="49" charset="0"/>
              <a:buChar char="o"/>
            </a:pPr>
            <a:r>
              <a:rPr lang="en-GB" sz="2000">
                <a:latin typeface="Wallop" panose="00000500000000000000"/>
                <a:cs typeface="Arial"/>
              </a:rPr>
              <a:t>Results by the end of February </a:t>
            </a:r>
          </a:p>
          <a:p>
            <a:pPr marL="742950" lvl="1" indent="-285750">
              <a:lnSpc>
                <a:spcPct val="150000"/>
              </a:lnSpc>
              <a:buFont typeface="Courier New" panose="02070309020205020404" pitchFamily="49" charset="0"/>
              <a:buChar char="o"/>
            </a:pPr>
            <a:r>
              <a:rPr lang="en-GB" sz="2000">
                <a:latin typeface="Wallop" panose="00000500000000000000"/>
                <a:cs typeface="Arial"/>
              </a:rPr>
              <a:t>CCSA applied jointly with Gas Infrastructure Europe. Speakers from GCCSI, CEMBUREAU, CATF, and European Commission (tbc) </a:t>
            </a:r>
          </a:p>
        </p:txBody>
      </p:sp>
      <p:grpSp>
        <p:nvGrpSpPr>
          <p:cNvPr id="4" name="Group 3">
            <a:extLst>
              <a:ext uri="{FF2B5EF4-FFF2-40B4-BE49-F238E27FC236}">
                <a16:creationId xmlns:a16="http://schemas.microsoft.com/office/drawing/2014/main" id="{82B3C4AF-8B1C-488E-77A9-482BCAAD7520}"/>
              </a:ext>
            </a:extLst>
          </p:cNvPr>
          <p:cNvGrpSpPr/>
          <p:nvPr/>
        </p:nvGrpSpPr>
        <p:grpSpPr>
          <a:xfrm>
            <a:off x="0" y="6318000"/>
            <a:ext cx="12192000" cy="540000"/>
            <a:chOff x="0" y="6318000"/>
            <a:chExt cx="12192000" cy="540000"/>
          </a:xfrm>
        </p:grpSpPr>
        <p:sp>
          <p:nvSpPr>
            <p:cNvPr id="5" name="Rectangle 4">
              <a:extLst>
                <a:ext uri="{FF2B5EF4-FFF2-40B4-BE49-F238E27FC236}">
                  <a16:creationId xmlns:a16="http://schemas.microsoft.com/office/drawing/2014/main" id="{F85A68AA-6454-4593-C792-F572A383CF66}"/>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77E17F63-8489-6AC3-8C42-161C7F950149}"/>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circle with a black background&#10;&#10;Description automatically generated">
              <a:extLst>
                <a:ext uri="{FF2B5EF4-FFF2-40B4-BE49-F238E27FC236}">
                  <a16:creationId xmlns:a16="http://schemas.microsoft.com/office/drawing/2014/main" id="{15269A70-4BC8-E311-BAED-662ACAB5E289}"/>
                </a:ext>
              </a:extLst>
            </p:cNvPr>
            <p:cNvPicPr>
              <a:picLocks noChangeAspect="1"/>
            </p:cNvPicPr>
            <p:nvPr/>
          </p:nvPicPr>
          <p:blipFill>
            <a:blip r:embed="rId2"/>
            <a:stretch>
              <a:fillRect/>
            </a:stretch>
          </p:blipFill>
          <p:spPr>
            <a:xfrm>
              <a:off x="126000" y="6444000"/>
              <a:ext cx="288000" cy="288000"/>
            </a:xfrm>
            <a:prstGeom prst="rect">
              <a:avLst/>
            </a:prstGeom>
          </p:spPr>
        </p:pic>
        <p:sp>
          <p:nvSpPr>
            <p:cNvPr id="8" name="Slide Number">
              <a:extLst>
                <a:ext uri="{FF2B5EF4-FFF2-40B4-BE49-F238E27FC236}">
                  <a16:creationId xmlns:a16="http://schemas.microsoft.com/office/drawing/2014/main" id="{85ABCAFA-4C09-A31E-1F8B-8A246B59C85E}"/>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9" name="Slide Number">
              <a:extLst>
                <a:ext uri="{FF2B5EF4-FFF2-40B4-BE49-F238E27FC236}">
                  <a16:creationId xmlns:a16="http://schemas.microsoft.com/office/drawing/2014/main" id="{86FD66B4-ADD3-83D1-3E24-2EC9B11CD3E5}"/>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grpSp>
      <p:pic>
        <p:nvPicPr>
          <p:cNvPr id="2050" name="Picture 2" descr="EUSEW 2025 - time to apply">
            <a:extLst>
              <a:ext uri="{FF2B5EF4-FFF2-40B4-BE49-F238E27FC236}">
                <a16:creationId xmlns:a16="http://schemas.microsoft.com/office/drawing/2014/main" id="{D9AC276D-2C17-4B81-320B-C17471C31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513" y="1663547"/>
            <a:ext cx="5245076" cy="199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461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85FE-9241-2A5A-ED44-7D0E4842C0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B0A93-2442-C41C-90B1-048DD2B47E43}"/>
              </a:ext>
            </a:extLst>
          </p:cNvPr>
          <p:cNvSpPr>
            <a:spLocks noGrp="1"/>
          </p:cNvSpPr>
          <p:nvPr>
            <p:ph type="title"/>
          </p:nvPr>
        </p:nvSpPr>
        <p:spPr>
          <a:xfrm>
            <a:off x="487900" y="797350"/>
            <a:ext cx="5473421" cy="2412193"/>
          </a:xfrm>
        </p:spPr>
        <p:txBody>
          <a:bodyPr/>
          <a:lstStyle/>
          <a:p>
            <a:br>
              <a:rPr lang="en-US"/>
            </a:br>
            <a:br>
              <a:rPr lang="en-US"/>
            </a:br>
            <a:br>
              <a:rPr lang="en-US"/>
            </a:br>
            <a:br>
              <a:rPr lang="en-US"/>
            </a:br>
            <a:endParaRPr lang="en-US" sz="2400"/>
          </a:p>
        </p:txBody>
      </p:sp>
      <p:sp>
        <p:nvSpPr>
          <p:cNvPr id="3" name="Title 1">
            <a:extLst>
              <a:ext uri="{FF2B5EF4-FFF2-40B4-BE49-F238E27FC236}">
                <a16:creationId xmlns:a16="http://schemas.microsoft.com/office/drawing/2014/main" id="{7BCE0017-DA3D-59AD-5D5C-B5784E8A964B}"/>
              </a:ext>
            </a:extLst>
          </p:cNvPr>
          <p:cNvSpPr txBox="1">
            <a:spLocks/>
          </p:cNvSpPr>
          <p:nvPr/>
        </p:nvSpPr>
        <p:spPr>
          <a:xfrm>
            <a:off x="487900" y="1528698"/>
            <a:ext cx="5321265" cy="2956699"/>
          </a:xfrm>
          <a:prstGeom prst="rect">
            <a:avLst/>
          </a:prstGeom>
        </p:spPr>
        <p:txBody>
          <a:bodyPr vert="horz" wrap="square" lIns="0" tIns="0" rIns="0" bIns="0" rtlCol="0" anchor="t">
            <a:normAutofit/>
          </a:bodyPr>
          <a:lstStyle>
            <a:lvl1pPr algn="l" defTabSz="914400" rtl="0" eaLnBrk="1" latinLnBrk="0" hangingPunct="1">
              <a:lnSpc>
                <a:spcPts val="4460"/>
              </a:lnSpc>
              <a:spcBef>
                <a:spcPct val="0"/>
              </a:spcBef>
              <a:buNone/>
              <a:defRPr sz="4000" b="1" kern="1200">
                <a:solidFill>
                  <a:srgbClr val="142F35"/>
                </a:solidFill>
                <a:latin typeface="+mj-lt"/>
                <a:ea typeface="+mj-ea"/>
                <a:cs typeface="+mj-cs"/>
              </a:defRPr>
            </a:lvl1pPr>
          </a:lstStyle>
          <a:p>
            <a:pPr>
              <a:lnSpc>
                <a:spcPct val="90000"/>
              </a:lnSpc>
            </a:pPr>
            <a:r>
              <a:rPr lang="en-GB" sz="3600">
                <a:latin typeface="Wallop" panose="00000500000000000000" pitchFamily="50" charset="0"/>
              </a:rPr>
              <a:t>Media Partnerships </a:t>
            </a:r>
          </a:p>
        </p:txBody>
      </p:sp>
      <p:sp>
        <p:nvSpPr>
          <p:cNvPr id="4" name="Text Placeholder 3">
            <a:extLst>
              <a:ext uri="{FF2B5EF4-FFF2-40B4-BE49-F238E27FC236}">
                <a16:creationId xmlns:a16="http://schemas.microsoft.com/office/drawing/2014/main" id="{470EF2A3-A274-F2CB-9EB0-5C7DAE5AF7A5}"/>
              </a:ext>
            </a:extLst>
          </p:cNvPr>
          <p:cNvSpPr txBox="1">
            <a:spLocks/>
          </p:cNvSpPr>
          <p:nvPr/>
        </p:nvSpPr>
        <p:spPr>
          <a:xfrm>
            <a:off x="470870" y="2787578"/>
            <a:ext cx="4905886" cy="8439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solidFill>
                  <a:srgbClr val="142F35"/>
                </a:solidFill>
                <a:latin typeface="+mj-lt"/>
                <a:ea typeface="+mj-ea"/>
                <a:cs typeface="+mj-cs"/>
              </a:rPr>
              <a:t>CCSA Secretariat</a:t>
            </a:r>
          </a:p>
        </p:txBody>
      </p:sp>
    </p:spTree>
    <p:extLst>
      <p:ext uri="{BB962C8B-B14F-4D97-AF65-F5344CB8AC3E}">
        <p14:creationId xmlns:p14="http://schemas.microsoft.com/office/powerpoint/2010/main" val="2197847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4A564-35D9-A02B-11D5-A078F89AB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FEFC-673C-621A-9E81-6BE2A2DBDF24}"/>
              </a:ext>
            </a:extLst>
          </p:cNvPr>
          <p:cNvSpPr>
            <a:spLocks noGrp="1"/>
          </p:cNvSpPr>
          <p:nvPr>
            <p:ph type="title"/>
          </p:nvPr>
        </p:nvSpPr>
        <p:spPr>
          <a:xfrm>
            <a:off x="483160" y="285830"/>
            <a:ext cx="11225679" cy="495792"/>
          </a:xfrm>
        </p:spPr>
        <p:txBody>
          <a:bodyPr/>
          <a:lstStyle/>
          <a:p>
            <a:pPr>
              <a:lnSpc>
                <a:spcPct val="90000"/>
              </a:lnSpc>
            </a:pPr>
            <a:r>
              <a:rPr lang="en-GB" sz="3200" b="1">
                <a:latin typeface="Wallop" panose="00000500000000000000" pitchFamily="50" charset="0"/>
              </a:rPr>
              <a:t>Media Partnerships </a:t>
            </a:r>
          </a:p>
        </p:txBody>
      </p:sp>
      <p:sp>
        <p:nvSpPr>
          <p:cNvPr id="3" name="Content Placeholder 2">
            <a:extLst>
              <a:ext uri="{FF2B5EF4-FFF2-40B4-BE49-F238E27FC236}">
                <a16:creationId xmlns:a16="http://schemas.microsoft.com/office/drawing/2014/main" id="{75A0F55A-506E-5999-C254-0BF78189C121}"/>
              </a:ext>
            </a:extLst>
          </p:cNvPr>
          <p:cNvSpPr>
            <a:spLocks noGrp="1"/>
          </p:cNvSpPr>
          <p:nvPr>
            <p:ph idx="1"/>
          </p:nvPr>
        </p:nvSpPr>
        <p:spPr>
          <a:xfrm>
            <a:off x="884859" y="1160081"/>
            <a:ext cx="4868242" cy="4816175"/>
          </a:xfrm>
        </p:spPr>
        <p:txBody>
          <a:bodyPr/>
          <a:lstStyle/>
          <a:p>
            <a:pPr>
              <a:lnSpc>
                <a:spcPct val="90000"/>
              </a:lnSpc>
              <a:spcBef>
                <a:spcPct val="0"/>
              </a:spcBef>
            </a:pPr>
            <a:r>
              <a:rPr lang="en-GB" sz="1800" b="1" kern="0" spc="-120" err="1">
                <a:solidFill>
                  <a:srgbClr val="143036"/>
                </a:solidFill>
                <a:latin typeface="Wallop" panose="00000500000000000000"/>
                <a:ea typeface="+mj-ea"/>
                <a:cs typeface="Arial"/>
              </a:rPr>
              <a:t>Euractiv</a:t>
            </a:r>
            <a:r>
              <a:rPr lang="en-GB" sz="1800" b="1" kern="0" spc="-120">
                <a:solidFill>
                  <a:srgbClr val="143036"/>
                </a:solidFill>
                <a:latin typeface="Wallop" panose="00000500000000000000"/>
                <a:ea typeface="+mj-ea"/>
                <a:cs typeface="Arial"/>
              </a:rPr>
              <a:t> – Energy, Environment &amp; Transport Hub</a:t>
            </a:r>
            <a:r>
              <a:rPr lang="en-GB" sz="1800" kern="0" spc="-120">
                <a:solidFill>
                  <a:srgbClr val="143036"/>
                </a:solidFill>
                <a:latin typeface="Wallop" panose="00000500000000000000"/>
                <a:ea typeface="+mj-ea"/>
                <a:cs typeface="Arial"/>
              </a:rPr>
              <a:t> </a:t>
            </a:r>
            <a:endParaRPr lang="en-GB" sz="1800" b="1" kern="0" spc="-120">
              <a:solidFill>
                <a:srgbClr val="143036"/>
              </a:solidFill>
              <a:latin typeface="Wallop" panose="00000500000000000000"/>
              <a:ea typeface="+mj-ea"/>
              <a:cs typeface="Arial"/>
            </a:endParaRPr>
          </a:p>
          <a:p>
            <a:pPr marL="285750" indent="-285750">
              <a:lnSpc>
                <a:spcPct val="90000"/>
              </a:lnSpc>
              <a:spcBef>
                <a:spcPct val="0"/>
              </a:spcBef>
              <a:buFont typeface="Arial" panose="020B0604020202020204" pitchFamily="34" charset="0"/>
              <a:buChar char="•"/>
            </a:pPr>
            <a:endParaRPr lang="en-GB" sz="1800" kern="0" spc="-120">
              <a:solidFill>
                <a:srgbClr val="143036"/>
              </a:solidFill>
              <a:latin typeface="Wallop" panose="00000500000000000000"/>
              <a:ea typeface="+mj-ea"/>
              <a:cs typeface="Arial"/>
            </a:endParaRPr>
          </a:p>
          <a:p>
            <a:pPr>
              <a:lnSpc>
                <a:spcPct val="90000"/>
              </a:lnSpc>
              <a:spcBef>
                <a:spcPct val="0"/>
              </a:spcBef>
            </a:pPr>
            <a:endParaRPr lang="en-GB" sz="1800" kern="0" spc="-120">
              <a:solidFill>
                <a:srgbClr val="143036"/>
              </a:solidFill>
              <a:latin typeface="Wallop" panose="00000500000000000000"/>
              <a:ea typeface="+mj-ea"/>
              <a:cs typeface="Arial"/>
            </a:endParaRPr>
          </a:p>
          <a:p>
            <a:pPr marL="285750" indent="-285750">
              <a:lnSpc>
                <a:spcPct val="90000"/>
              </a:lnSpc>
              <a:spcBef>
                <a:spcPct val="0"/>
              </a:spcBef>
              <a:buFont typeface="Arial" panose="020B0604020202020204" pitchFamily="34" charset="0"/>
              <a:buChar char="•"/>
            </a:pPr>
            <a:r>
              <a:rPr lang="en-GB" sz="1800" kern="0" spc="-120">
                <a:solidFill>
                  <a:srgbClr val="143036"/>
                </a:solidFill>
                <a:latin typeface="Wallop" panose="00000500000000000000"/>
                <a:ea typeface="+mj-ea"/>
                <a:cs typeface="Arial"/>
              </a:rPr>
              <a:t>8 months of sustained coverage on Euractiv.com (Jan – Aug 2025) </a:t>
            </a:r>
          </a:p>
          <a:p>
            <a:pPr marL="285750" indent="-285750">
              <a:lnSpc>
                <a:spcPct val="150000"/>
              </a:lnSpc>
              <a:buFont typeface="Arial" panose="020B0604020202020204" pitchFamily="34" charset="0"/>
              <a:buChar char="•"/>
            </a:pPr>
            <a:r>
              <a:rPr lang="en-GB" sz="1800">
                <a:latin typeface="Wallop" panose="00000500000000000000"/>
                <a:cs typeface="Arial"/>
              </a:rPr>
              <a:t>7 article and op-eds covering CCUS </a:t>
            </a:r>
          </a:p>
          <a:p>
            <a:pPr marL="285750" indent="-285750">
              <a:lnSpc>
                <a:spcPct val="150000"/>
              </a:lnSpc>
              <a:buFont typeface="Arial" panose="020B0604020202020204" pitchFamily="34" charset="0"/>
              <a:buChar char="•"/>
            </a:pPr>
            <a:r>
              <a:rPr lang="en-GB" sz="1800">
                <a:latin typeface="Wallop" panose="00000500000000000000"/>
                <a:cs typeface="Arial"/>
              </a:rPr>
              <a:t>Topics including CO</a:t>
            </a:r>
            <a:r>
              <a:rPr lang="en-GB" sz="1800" baseline="-25000">
                <a:latin typeface="Wallop" panose="00000500000000000000"/>
                <a:cs typeface="Arial"/>
              </a:rPr>
              <a:t>2</a:t>
            </a:r>
            <a:r>
              <a:rPr lang="en-GB" sz="1800">
                <a:latin typeface="Wallop" panose="00000500000000000000"/>
                <a:cs typeface="Arial"/>
              </a:rPr>
              <a:t> T&amp;S, CID, CCS market </a:t>
            </a:r>
          </a:p>
          <a:p>
            <a:pPr marL="285750" indent="-285750">
              <a:lnSpc>
                <a:spcPct val="150000"/>
              </a:lnSpc>
              <a:buFont typeface="Arial" panose="020B0604020202020204" pitchFamily="34" charset="0"/>
              <a:buChar char="•"/>
            </a:pPr>
            <a:r>
              <a:rPr lang="en-GB" sz="1800">
                <a:latin typeface="Wallop" panose="00000500000000000000"/>
                <a:cs typeface="Arial"/>
              </a:rPr>
              <a:t>Permanent landing page (CCSA’s logo, link to website, short video)</a:t>
            </a:r>
          </a:p>
          <a:p>
            <a:pPr marL="285750" indent="-285750">
              <a:lnSpc>
                <a:spcPct val="150000"/>
              </a:lnSpc>
              <a:buFont typeface="Arial" panose="020B0604020202020204" pitchFamily="34" charset="0"/>
              <a:buChar char="•"/>
            </a:pPr>
            <a:r>
              <a:rPr lang="en-GB" sz="1800">
                <a:latin typeface="Wallop" panose="00000500000000000000"/>
                <a:cs typeface="Arial"/>
              </a:rPr>
              <a:t>Highlighting the agenda of the CCUS industry</a:t>
            </a:r>
          </a:p>
        </p:txBody>
      </p:sp>
      <p:grpSp>
        <p:nvGrpSpPr>
          <p:cNvPr id="4" name="Group 3">
            <a:extLst>
              <a:ext uri="{FF2B5EF4-FFF2-40B4-BE49-F238E27FC236}">
                <a16:creationId xmlns:a16="http://schemas.microsoft.com/office/drawing/2014/main" id="{D7903977-02C2-ED83-A4CA-D45394638073}"/>
              </a:ext>
            </a:extLst>
          </p:cNvPr>
          <p:cNvGrpSpPr/>
          <p:nvPr/>
        </p:nvGrpSpPr>
        <p:grpSpPr>
          <a:xfrm>
            <a:off x="0" y="6318000"/>
            <a:ext cx="12192000" cy="540000"/>
            <a:chOff x="0" y="6318000"/>
            <a:chExt cx="12192000" cy="540000"/>
          </a:xfrm>
        </p:grpSpPr>
        <p:sp>
          <p:nvSpPr>
            <p:cNvPr id="5" name="Rectangle 4">
              <a:extLst>
                <a:ext uri="{FF2B5EF4-FFF2-40B4-BE49-F238E27FC236}">
                  <a16:creationId xmlns:a16="http://schemas.microsoft.com/office/drawing/2014/main" id="{6CB0E6A6-8EB7-CD1E-BBB9-8704C476C5DF}"/>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3C25314F-A205-0C99-5DAC-99CDF535E1D1}"/>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circle with a black background&#10;&#10;Description automatically generated">
              <a:extLst>
                <a:ext uri="{FF2B5EF4-FFF2-40B4-BE49-F238E27FC236}">
                  <a16:creationId xmlns:a16="http://schemas.microsoft.com/office/drawing/2014/main" id="{BFF1F57E-9862-6D34-918F-E3978039B784}"/>
                </a:ext>
              </a:extLst>
            </p:cNvPr>
            <p:cNvPicPr>
              <a:picLocks noChangeAspect="1"/>
            </p:cNvPicPr>
            <p:nvPr/>
          </p:nvPicPr>
          <p:blipFill>
            <a:blip r:embed="rId2"/>
            <a:stretch>
              <a:fillRect/>
            </a:stretch>
          </p:blipFill>
          <p:spPr>
            <a:xfrm>
              <a:off x="126000" y="6444000"/>
              <a:ext cx="288000" cy="288000"/>
            </a:xfrm>
            <a:prstGeom prst="rect">
              <a:avLst/>
            </a:prstGeom>
          </p:spPr>
        </p:pic>
        <p:sp>
          <p:nvSpPr>
            <p:cNvPr id="8" name="Slide Number">
              <a:extLst>
                <a:ext uri="{FF2B5EF4-FFF2-40B4-BE49-F238E27FC236}">
                  <a16:creationId xmlns:a16="http://schemas.microsoft.com/office/drawing/2014/main" id="{DEEE28FA-8685-95C7-0D30-1FEE926D11DE}"/>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9" name="Slide Number">
              <a:extLst>
                <a:ext uri="{FF2B5EF4-FFF2-40B4-BE49-F238E27FC236}">
                  <a16:creationId xmlns:a16="http://schemas.microsoft.com/office/drawing/2014/main" id="{62D3E75F-E238-3021-8AE7-1AA748CF6EB7}"/>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grpSp>
      <p:pic>
        <p:nvPicPr>
          <p:cNvPr id="3076" name="Picture 4">
            <a:extLst>
              <a:ext uri="{FF2B5EF4-FFF2-40B4-BE49-F238E27FC236}">
                <a16:creationId xmlns:a16="http://schemas.microsoft.com/office/drawing/2014/main" id="{5AACA186-5B19-2261-9D30-1FCDB807B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125" y="3742090"/>
            <a:ext cx="2837156" cy="99867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2655748-FADD-810C-7FF8-5AC6BEC6F118}"/>
              </a:ext>
            </a:extLst>
          </p:cNvPr>
          <p:cNvSpPr/>
          <p:nvPr/>
        </p:nvSpPr>
        <p:spPr>
          <a:xfrm>
            <a:off x="8305800" y="1952864"/>
            <a:ext cx="2886075" cy="12285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C8C60B78-8D83-E632-9901-5E80FD8C0686}"/>
              </a:ext>
            </a:extLst>
          </p:cNvPr>
          <p:cNvSpPr txBox="1">
            <a:spLocks/>
          </p:cNvSpPr>
          <p:nvPr/>
        </p:nvSpPr>
        <p:spPr>
          <a:xfrm>
            <a:off x="6533184" y="1160081"/>
            <a:ext cx="4868242" cy="4816175"/>
          </a:xfrm>
          <a:prstGeom prst="rect">
            <a:avLst/>
          </a:prstGeom>
        </p:spPr>
        <p:txBody>
          <a:bodyPr vert="horz" lIns="0" tIns="0" rIns="0" bIns="0" numCol="1" spcCol="252000" rtlCol="0">
            <a:noAutofit/>
          </a:bodyPr>
          <a:lstStyle>
            <a:lvl1pPr marL="0" indent="0" algn="l" defTabSz="914400" rtl="0" eaLnBrk="1" latinLnBrk="0" hangingPunct="1">
              <a:lnSpc>
                <a:spcPts val="1520"/>
              </a:lnSpc>
              <a:spcBef>
                <a:spcPts val="1000"/>
              </a:spcBef>
              <a:buFont typeface="Arial" panose="020B0604020202020204" pitchFamily="34" charset="0"/>
              <a:buNone/>
              <a:defRPr sz="1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ct val="0"/>
              </a:spcBef>
            </a:pPr>
            <a:r>
              <a:rPr lang="en-GB" sz="1800" b="1" kern="0" spc="-120">
                <a:solidFill>
                  <a:srgbClr val="143036"/>
                </a:solidFill>
                <a:latin typeface="Wallop" panose="00000500000000000000"/>
                <a:ea typeface="+mj-ea"/>
                <a:cs typeface="Arial"/>
              </a:rPr>
              <a:t>FORESIGHT Climate and Energy</a:t>
            </a:r>
            <a:r>
              <a:rPr lang="en-GB" sz="1800" kern="0" spc="-120">
                <a:solidFill>
                  <a:srgbClr val="143036"/>
                </a:solidFill>
                <a:latin typeface="Wallop" panose="00000500000000000000"/>
                <a:ea typeface="+mj-ea"/>
                <a:cs typeface="Arial"/>
              </a:rPr>
              <a:t> </a:t>
            </a:r>
            <a:endParaRPr lang="en-GB" sz="1800" b="1" kern="0" spc="-120">
              <a:solidFill>
                <a:srgbClr val="143036"/>
              </a:solidFill>
              <a:latin typeface="Wallop" panose="00000500000000000000"/>
              <a:ea typeface="+mj-ea"/>
              <a:cs typeface="Arial"/>
            </a:endParaRPr>
          </a:p>
          <a:p>
            <a:pPr marL="285750" indent="-285750">
              <a:lnSpc>
                <a:spcPct val="90000"/>
              </a:lnSpc>
              <a:spcBef>
                <a:spcPct val="0"/>
              </a:spcBef>
              <a:buFont typeface="Arial" panose="020B0604020202020204" pitchFamily="34" charset="0"/>
              <a:buChar char="•"/>
            </a:pPr>
            <a:endParaRPr lang="en-GB" sz="1800" kern="0" spc="-120">
              <a:solidFill>
                <a:srgbClr val="143036"/>
              </a:solidFill>
              <a:latin typeface="Wallop" panose="00000500000000000000"/>
              <a:ea typeface="+mj-ea"/>
              <a:cs typeface="Arial"/>
            </a:endParaRPr>
          </a:p>
          <a:p>
            <a:pPr marL="285750" indent="-285750">
              <a:lnSpc>
                <a:spcPct val="90000"/>
              </a:lnSpc>
              <a:spcBef>
                <a:spcPct val="0"/>
              </a:spcBef>
              <a:buFont typeface="Arial" panose="020B0604020202020204" pitchFamily="34" charset="0"/>
              <a:buChar char="•"/>
            </a:pPr>
            <a:endParaRPr lang="en-GB" sz="1800" kern="0" spc="-120">
              <a:solidFill>
                <a:srgbClr val="143036"/>
              </a:solidFill>
              <a:latin typeface="Wallop" panose="00000500000000000000"/>
              <a:ea typeface="+mj-ea"/>
              <a:cs typeface="Arial"/>
            </a:endParaRPr>
          </a:p>
          <a:p>
            <a:pPr marL="285750" indent="-285750">
              <a:lnSpc>
                <a:spcPct val="90000"/>
              </a:lnSpc>
              <a:spcBef>
                <a:spcPct val="0"/>
              </a:spcBef>
              <a:buFont typeface="Arial" panose="020B0604020202020204" pitchFamily="34" charset="0"/>
              <a:buChar char="•"/>
            </a:pPr>
            <a:r>
              <a:rPr lang="en-GB" sz="1800" kern="0" spc="-120">
                <a:solidFill>
                  <a:srgbClr val="143036"/>
                </a:solidFill>
                <a:latin typeface="Wallop" panose="00000500000000000000"/>
                <a:ea typeface="+mj-ea"/>
                <a:cs typeface="Arial"/>
              </a:rPr>
              <a:t>1 year partnership </a:t>
            </a:r>
          </a:p>
          <a:p>
            <a:pPr marL="285750" indent="-285750">
              <a:lnSpc>
                <a:spcPct val="150000"/>
              </a:lnSpc>
              <a:buFont typeface="Arial" panose="020B0604020202020204" pitchFamily="34" charset="0"/>
              <a:buChar char="•"/>
            </a:pPr>
            <a:r>
              <a:rPr lang="en-GB" sz="1800">
                <a:latin typeface="Wallop" panose="00000500000000000000"/>
                <a:cs typeface="Arial"/>
              </a:rPr>
              <a:t>2 opinion interviews (audio only, podcast-format) </a:t>
            </a:r>
          </a:p>
        </p:txBody>
      </p:sp>
      <p:pic>
        <p:nvPicPr>
          <p:cNvPr id="11" name="Picture 2" descr="FORESIGHT Climate &amp; Energy | WindEurope Electric City 2021">
            <a:extLst>
              <a:ext uri="{FF2B5EF4-FFF2-40B4-BE49-F238E27FC236}">
                <a16:creationId xmlns:a16="http://schemas.microsoft.com/office/drawing/2014/main" id="{D276A968-CC33-32BB-E878-E7F3CBD6BB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208" b="21197"/>
          <a:stretch/>
        </p:blipFill>
        <p:spPr bwMode="auto">
          <a:xfrm>
            <a:off x="6989153" y="5082513"/>
            <a:ext cx="3956303" cy="111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750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2">
            <a:extLst>
              <a:ext uri="{FF2B5EF4-FFF2-40B4-BE49-F238E27FC236}">
                <a16:creationId xmlns:a16="http://schemas.microsoft.com/office/drawing/2014/main" id="{CF021242-9695-0E76-9270-C2FEA2923759}"/>
              </a:ext>
            </a:extLst>
          </p:cNvPr>
          <p:cNvPicPr>
            <a:picLocks noChangeAspect="1"/>
          </p:cNvPicPr>
          <p:nvPr/>
        </p:nvPicPr>
        <p:blipFill rotWithShape="1">
          <a:blip r:embed="rId2"/>
          <a:srcRect l="58761" t="12915" r="2854" b="12058"/>
          <a:stretch/>
        </p:blipFill>
        <p:spPr>
          <a:xfrm>
            <a:off x="6457648" y="0"/>
            <a:ext cx="5734352" cy="6307200"/>
          </a:xfrm>
          <a:prstGeom prst="rect">
            <a:avLst/>
          </a:prstGeom>
          <a:ln w="12700">
            <a:miter lim="400000"/>
          </a:ln>
        </p:spPr>
      </p:pic>
      <p:sp>
        <p:nvSpPr>
          <p:cNvPr id="6" name="Rectangle 5">
            <a:extLst>
              <a:ext uri="{FF2B5EF4-FFF2-40B4-BE49-F238E27FC236}">
                <a16:creationId xmlns:a16="http://schemas.microsoft.com/office/drawing/2014/main" id="{362FD5CE-A2C7-2EDE-6F46-EC404688CFB8}"/>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Slide Number">
            <a:extLst>
              <a:ext uri="{FF2B5EF4-FFF2-40B4-BE49-F238E27FC236}">
                <a16:creationId xmlns:a16="http://schemas.microsoft.com/office/drawing/2014/main" id="{9E7D95DF-BAA3-D529-2BEB-5573BCE8A093}"/>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sp>
        <p:nvSpPr>
          <p:cNvPr id="3" name="Rectangle 2">
            <a:extLst>
              <a:ext uri="{FF2B5EF4-FFF2-40B4-BE49-F238E27FC236}">
                <a16:creationId xmlns:a16="http://schemas.microsoft.com/office/drawing/2014/main" id="{C6AB91D6-7512-ACF8-F422-7C05BB3A46E2}"/>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ue circle with a black background&#10;&#10;Description automatically generated">
            <a:extLst>
              <a:ext uri="{FF2B5EF4-FFF2-40B4-BE49-F238E27FC236}">
                <a16:creationId xmlns:a16="http://schemas.microsoft.com/office/drawing/2014/main" id="{E21FB41F-AA89-7A0D-05A6-ADB36A94EAB4}"/>
              </a:ext>
            </a:extLst>
          </p:cNvPr>
          <p:cNvPicPr>
            <a:picLocks noChangeAspect="1"/>
          </p:cNvPicPr>
          <p:nvPr/>
        </p:nvPicPr>
        <p:blipFill>
          <a:blip r:embed="rId3"/>
          <a:stretch>
            <a:fillRect/>
          </a:stretch>
        </p:blipFill>
        <p:spPr>
          <a:xfrm>
            <a:off x="126000" y="6444000"/>
            <a:ext cx="288000" cy="288000"/>
          </a:xfrm>
          <a:prstGeom prst="rect">
            <a:avLst/>
          </a:prstGeom>
        </p:spPr>
      </p:pic>
      <p:grpSp>
        <p:nvGrpSpPr>
          <p:cNvPr id="7" name="Group 6">
            <a:extLst>
              <a:ext uri="{FF2B5EF4-FFF2-40B4-BE49-F238E27FC236}">
                <a16:creationId xmlns:a16="http://schemas.microsoft.com/office/drawing/2014/main" id="{17BDBCF0-0AAF-1258-D531-29EC599B0C88}"/>
              </a:ext>
            </a:extLst>
          </p:cNvPr>
          <p:cNvGrpSpPr>
            <a:grpSpLocks noGrp="1" noUngrp="1" noRot="1" noMove="1" noResize="1"/>
          </p:cNvGrpSpPr>
          <p:nvPr/>
        </p:nvGrpSpPr>
        <p:grpSpPr>
          <a:xfrm>
            <a:off x="12388132" y="0"/>
            <a:ext cx="238539" cy="1645920"/>
            <a:chOff x="12276814" y="0"/>
            <a:chExt cx="238539" cy="1645920"/>
          </a:xfrm>
        </p:grpSpPr>
        <p:sp>
          <p:nvSpPr>
            <p:cNvPr id="8" name="Rectangle 7">
              <a:extLst>
                <a:ext uri="{FF2B5EF4-FFF2-40B4-BE49-F238E27FC236}">
                  <a16:creationId xmlns:a16="http://schemas.microsoft.com/office/drawing/2014/main" id="{A44ABA95-F0A6-F7A1-354C-58A14256A3D7}"/>
                </a:ext>
              </a:extLst>
            </p:cNvPr>
            <p:cNvSpPr>
              <a:spLocks noGrp="1" noRot="1" noMove="1" noResize="1" noEditPoints="1" noAdjustHandles="1" noChangeArrowheads="1" noChangeShapeType="1"/>
            </p:cNvSpPr>
            <p:nvPr/>
          </p:nvSpPr>
          <p:spPr>
            <a:xfrm>
              <a:off x="12276814" y="0"/>
              <a:ext cx="238539" cy="238539"/>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CEBF99E3-C076-F357-21A1-3DB76B4AD582}"/>
                </a:ext>
              </a:extLst>
            </p:cNvPr>
            <p:cNvSpPr>
              <a:spLocks noGrp="1" noRot="1" noMove="1" noResize="1" noEditPoints="1" noAdjustHandles="1" noChangeArrowheads="1" noChangeShapeType="1"/>
            </p:cNvSpPr>
            <p:nvPr/>
          </p:nvSpPr>
          <p:spPr>
            <a:xfrm>
              <a:off x="12276814" y="351845"/>
              <a:ext cx="238539" cy="238539"/>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262652D-6C75-1A63-62A0-AB3CB29B66A8}"/>
                </a:ext>
              </a:extLst>
            </p:cNvPr>
            <p:cNvSpPr>
              <a:spLocks noGrp="1" noRot="1" noMove="1" noResize="1" noEditPoints="1" noAdjustHandles="1" noChangeArrowheads="1" noChangeShapeType="1"/>
            </p:cNvSpPr>
            <p:nvPr/>
          </p:nvSpPr>
          <p:spPr>
            <a:xfrm>
              <a:off x="12276814" y="703690"/>
              <a:ext cx="238539" cy="238539"/>
            </a:xfrm>
            <a:prstGeom prst="rect">
              <a:avLst/>
            </a:prstGeom>
            <a:solidFill>
              <a:srgbClr val="E0E1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A43005A5-B5D4-9225-A103-E03204C17947}"/>
                </a:ext>
              </a:extLst>
            </p:cNvPr>
            <p:cNvSpPr>
              <a:spLocks noGrp="1" noRot="1" noMove="1" noResize="1" noEditPoints="1" noAdjustHandles="1" noChangeArrowheads="1" noChangeShapeType="1"/>
            </p:cNvSpPr>
            <p:nvPr/>
          </p:nvSpPr>
          <p:spPr>
            <a:xfrm>
              <a:off x="12276814" y="1055535"/>
              <a:ext cx="238539" cy="238539"/>
            </a:xfrm>
            <a:prstGeom prst="rect">
              <a:avLst/>
            </a:prstGeom>
            <a:solidFill>
              <a:srgbClr val="0287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3B9F475-830A-1058-6649-FAF3FF8B8632}"/>
                </a:ext>
              </a:extLst>
            </p:cNvPr>
            <p:cNvSpPr>
              <a:spLocks noGrp="1" noRot="1" noMove="1" noResize="1" noEditPoints="1" noAdjustHandles="1" noChangeArrowheads="1" noChangeShapeType="1"/>
            </p:cNvSpPr>
            <p:nvPr/>
          </p:nvSpPr>
          <p:spPr>
            <a:xfrm>
              <a:off x="12276814" y="1407381"/>
              <a:ext cx="238539" cy="238539"/>
            </a:xfrm>
            <a:prstGeom prst="rect">
              <a:avLst/>
            </a:prstGeom>
            <a:solidFill>
              <a:srgbClr val="FF6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Slide Number">
            <a:extLst>
              <a:ext uri="{FF2B5EF4-FFF2-40B4-BE49-F238E27FC236}">
                <a16:creationId xmlns:a16="http://schemas.microsoft.com/office/drawing/2014/main" id="{A0E8B0AE-57EE-4A76-B797-DF27AB8AD8FD}"/>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17" name="Title 1">
            <a:extLst>
              <a:ext uri="{FF2B5EF4-FFF2-40B4-BE49-F238E27FC236}">
                <a16:creationId xmlns:a16="http://schemas.microsoft.com/office/drawing/2014/main" id="{90001EB0-562C-7F41-8DE1-0DE0E9FBE102}"/>
              </a:ext>
            </a:extLst>
          </p:cNvPr>
          <p:cNvSpPr txBox="1">
            <a:spLocks/>
          </p:cNvSpPr>
          <p:nvPr/>
        </p:nvSpPr>
        <p:spPr>
          <a:xfrm>
            <a:off x="520172" y="124889"/>
            <a:ext cx="5860484" cy="443198"/>
          </a:xfrm>
          <a:prstGeom prst="rect">
            <a:avLst/>
          </a:prstGeom>
        </p:spPr>
        <p:txBody>
          <a:bodyPr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0"/>
              </a:spcAft>
              <a:buClrTx/>
              <a:buSzTx/>
              <a:tabLst/>
              <a:defRPr/>
            </a:pPr>
            <a:r>
              <a:rPr lang="en-GB" sz="3200" b="1">
                <a:solidFill>
                  <a:srgbClr val="142F35"/>
                </a:solidFill>
                <a:latin typeface="Wallop" panose="00000500000000000000" pitchFamily="50" charset="0"/>
              </a:rPr>
              <a:t>AOB &amp; Conclusions</a:t>
            </a:r>
          </a:p>
        </p:txBody>
      </p:sp>
      <p:sp>
        <p:nvSpPr>
          <p:cNvPr id="18" name="Rectangle 17">
            <a:extLst>
              <a:ext uri="{FF2B5EF4-FFF2-40B4-BE49-F238E27FC236}">
                <a16:creationId xmlns:a16="http://schemas.microsoft.com/office/drawing/2014/main" id="{7CF5F098-1461-68F5-81FE-739C81946E16}"/>
              </a:ext>
            </a:extLst>
          </p:cNvPr>
          <p:cNvSpPr/>
          <p:nvPr/>
        </p:nvSpPr>
        <p:spPr>
          <a:xfrm>
            <a:off x="538522" y="830609"/>
            <a:ext cx="556591" cy="72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7467DE0D-906B-F2C8-949F-0D68A5E59369}"/>
              </a:ext>
            </a:extLst>
          </p:cNvPr>
          <p:cNvSpPr txBox="1"/>
          <p:nvPr/>
        </p:nvSpPr>
        <p:spPr>
          <a:xfrm>
            <a:off x="605004" y="1407381"/>
            <a:ext cx="5129349" cy="923330"/>
          </a:xfrm>
          <a:prstGeom prst="rect">
            <a:avLst/>
          </a:prstGeom>
          <a:noFill/>
        </p:spPr>
        <p:txBody>
          <a:bodyPr wrap="square" rtlCol="0">
            <a:spAutoFit/>
          </a:bodyPr>
          <a:lstStyle/>
          <a:p>
            <a:r>
              <a:rPr lang="en-GB" b="1"/>
              <a:t>Summary: </a:t>
            </a:r>
          </a:p>
          <a:p>
            <a:pPr marL="285750" indent="-285750">
              <a:buFont typeface="Wingdings" panose="05000000000000000000" pitchFamily="2" charset="2"/>
              <a:buChar char="Ø"/>
            </a:pPr>
            <a:endParaRPr lang="en-GB"/>
          </a:p>
          <a:p>
            <a:pPr marL="285750" indent="-285750">
              <a:buFont typeface="Arial" panose="020B0604020202020204" pitchFamily="34" charset="0"/>
              <a:buChar char="•"/>
            </a:pPr>
            <a:r>
              <a:rPr lang="en-GB"/>
              <a:t>AOB</a:t>
            </a:r>
          </a:p>
        </p:txBody>
      </p:sp>
    </p:spTree>
    <p:extLst>
      <p:ext uri="{BB962C8B-B14F-4D97-AF65-F5344CB8AC3E}">
        <p14:creationId xmlns:p14="http://schemas.microsoft.com/office/powerpoint/2010/main" val="1471416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674B-AD5C-D183-B388-9883105F175C}"/>
              </a:ext>
            </a:extLst>
          </p:cNvPr>
          <p:cNvSpPr>
            <a:spLocks noGrp="1"/>
          </p:cNvSpPr>
          <p:nvPr>
            <p:ph type="title"/>
          </p:nvPr>
        </p:nvSpPr>
        <p:spPr>
          <a:xfrm>
            <a:off x="483160" y="285830"/>
            <a:ext cx="11225679" cy="495792"/>
          </a:xfrm>
        </p:spPr>
        <p:txBody>
          <a:bodyPr/>
          <a:lstStyle/>
          <a:p>
            <a:r>
              <a:rPr lang="en-US" sz="3200" b="1">
                <a:latin typeface="Wallop"/>
              </a:rPr>
              <a:t>Housekeeping </a:t>
            </a:r>
          </a:p>
        </p:txBody>
      </p:sp>
      <p:sp>
        <p:nvSpPr>
          <p:cNvPr id="3" name="Content Placeholder 2">
            <a:extLst>
              <a:ext uri="{FF2B5EF4-FFF2-40B4-BE49-F238E27FC236}">
                <a16:creationId xmlns:a16="http://schemas.microsoft.com/office/drawing/2014/main" id="{0491B1CD-A00E-660E-5362-7A15AA6BAE15}"/>
              </a:ext>
            </a:extLst>
          </p:cNvPr>
          <p:cNvSpPr>
            <a:spLocks noGrp="1"/>
          </p:cNvSpPr>
          <p:nvPr>
            <p:ph idx="1"/>
          </p:nvPr>
        </p:nvSpPr>
        <p:spPr>
          <a:xfrm>
            <a:off x="885798" y="1214402"/>
            <a:ext cx="10831989" cy="5018485"/>
          </a:xfrm>
        </p:spPr>
        <p:txBody>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Meeting is being recorded, slides and recording will be circulated with members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CCSA Competition Law Policy notice is attached to the meeting invite/available on the CCSA website</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If you are not speaking, please mute your microphone</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Please </a:t>
            </a:r>
            <a:r>
              <a:rPr kumimoji="0" lang="en-GB" sz="2000" b="1"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raise your hand </a:t>
            </a:r>
            <a:r>
              <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if you wish to comment, you will be invited to come off of mute, if you can also turn on your camera</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Please also pose any </a:t>
            </a:r>
            <a:r>
              <a:rPr kumimoji="0" lang="en-GB" sz="2000" b="1"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comments in the chat </a:t>
            </a:r>
            <a:r>
              <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and these will be picked up by the secretariat</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en-GB" sz="2000">
              <a:solidFill>
                <a:srgbClr val="143036"/>
              </a:solidFill>
              <a:latin typeface="Wallop" panose="00000500000000000000" pitchFamily="50" charset="0"/>
              <a:ea typeface="Arial"/>
              <a:cs typeface="Arial"/>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Any volunteers for </a:t>
            </a:r>
            <a:r>
              <a:rPr kumimoji="0" lang="en-GB" sz="2000" b="1"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group convenors</a:t>
            </a:r>
            <a:r>
              <a:rPr kumimoji="0" lang="en-GB" sz="20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 </a:t>
            </a:r>
            <a:endParaRPr lang="en-GB" sz="2000">
              <a:solidFill>
                <a:srgbClr val="143036"/>
              </a:solidFill>
              <a:latin typeface="Wallop" panose="00000500000000000000" pitchFamily="50" charset="0"/>
              <a:ea typeface="Arial"/>
              <a:cs typeface="Arial"/>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en-GB" sz="2000">
              <a:solidFill>
                <a:srgbClr val="143036"/>
              </a:solidFill>
              <a:latin typeface="Wallop" panose="00000500000000000000" pitchFamily="50" charset="0"/>
              <a:ea typeface="Arial"/>
              <a:cs typeface="Arial"/>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2000">
                <a:solidFill>
                  <a:srgbClr val="143036"/>
                </a:solidFill>
                <a:latin typeface="Wallop" panose="00000500000000000000" pitchFamily="50" charset="0"/>
                <a:ea typeface="Arial"/>
                <a:cs typeface="Arial"/>
                <a:sym typeface="Arial"/>
              </a:rPr>
              <a:t>Secretariate update</a:t>
            </a:r>
          </a:p>
          <a:p>
            <a:endParaRPr lang="en-US"/>
          </a:p>
        </p:txBody>
      </p:sp>
      <p:grpSp>
        <p:nvGrpSpPr>
          <p:cNvPr id="4" name="Group 3">
            <a:extLst>
              <a:ext uri="{FF2B5EF4-FFF2-40B4-BE49-F238E27FC236}">
                <a16:creationId xmlns:a16="http://schemas.microsoft.com/office/drawing/2014/main" id="{BA00E0AC-1E4B-86D0-951F-AE5B09BB1891}"/>
              </a:ext>
            </a:extLst>
          </p:cNvPr>
          <p:cNvGrpSpPr/>
          <p:nvPr/>
        </p:nvGrpSpPr>
        <p:grpSpPr>
          <a:xfrm>
            <a:off x="0" y="6318000"/>
            <a:ext cx="12192000" cy="540000"/>
            <a:chOff x="0" y="6318000"/>
            <a:chExt cx="12192000" cy="540000"/>
          </a:xfrm>
        </p:grpSpPr>
        <p:sp>
          <p:nvSpPr>
            <p:cNvPr id="5" name="Rectangle 4">
              <a:extLst>
                <a:ext uri="{FF2B5EF4-FFF2-40B4-BE49-F238E27FC236}">
                  <a16:creationId xmlns:a16="http://schemas.microsoft.com/office/drawing/2014/main" id="{DB5D07A4-D147-9A9E-248B-3BC5895462EE}"/>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A14BCC5A-47DE-774B-F5BB-DE4B9A8F0E13}"/>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circle with a black background&#10;&#10;Description automatically generated">
              <a:extLst>
                <a:ext uri="{FF2B5EF4-FFF2-40B4-BE49-F238E27FC236}">
                  <a16:creationId xmlns:a16="http://schemas.microsoft.com/office/drawing/2014/main" id="{3543BCB9-20F3-B330-AF56-430F94C025FF}"/>
                </a:ext>
              </a:extLst>
            </p:cNvPr>
            <p:cNvPicPr>
              <a:picLocks noChangeAspect="1"/>
            </p:cNvPicPr>
            <p:nvPr/>
          </p:nvPicPr>
          <p:blipFill>
            <a:blip r:embed="rId2"/>
            <a:stretch>
              <a:fillRect/>
            </a:stretch>
          </p:blipFill>
          <p:spPr>
            <a:xfrm>
              <a:off x="126000" y="6444000"/>
              <a:ext cx="288000" cy="288000"/>
            </a:xfrm>
            <a:prstGeom prst="rect">
              <a:avLst/>
            </a:prstGeom>
          </p:spPr>
        </p:pic>
        <p:sp>
          <p:nvSpPr>
            <p:cNvPr id="8" name="Slide Number">
              <a:extLst>
                <a:ext uri="{FF2B5EF4-FFF2-40B4-BE49-F238E27FC236}">
                  <a16:creationId xmlns:a16="http://schemas.microsoft.com/office/drawing/2014/main" id="{9BE20DC8-A7E8-9822-E859-ECA59B4730A8}"/>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9" name="Slide Number">
              <a:extLst>
                <a:ext uri="{FF2B5EF4-FFF2-40B4-BE49-F238E27FC236}">
                  <a16:creationId xmlns:a16="http://schemas.microsoft.com/office/drawing/2014/main" id="{900E8C03-94CC-C446-945E-5E574C93FF32}"/>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grpSp>
    </p:spTree>
    <p:extLst>
      <p:ext uri="{BB962C8B-B14F-4D97-AF65-F5344CB8AC3E}">
        <p14:creationId xmlns:p14="http://schemas.microsoft.com/office/powerpoint/2010/main" val="4032849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69C941-9E81-5489-A290-08A42BBAAD38}"/>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lide Number">
            <a:extLst>
              <a:ext uri="{FF2B5EF4-FFF2-40B4-BE49-F238E27FC236}">
                <a16:creationId xmlns:a16="http://schemas.microsoft.com/office/drawing/2014/main" id="{302391F0-AF16-3DD9-148C-B7B406983B1B}"/>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sp>
        <p:nvSpPr>
          <p:cNvPr id="4" name="Rectangle 3">
            <a:extLst>
              <a:ext uri="{FF2B5EF4-FFF2-40B4-BE49-F238E27FC236}">
                <a16:creationId xmlns:a16="http://schemas.microsoft.com/office/drawing/2014/main" id="{4C2F0EF0-D1A7-74A1-E3F9-F3133DAC24CB}"/>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ue circle with a black background&#10;&#10;Description automatically generated">
            <a:extLst>
              <a:ext uri="{FF2B5EF4-FFF2-40B4-BE49-F238E27FC236}">
                <a16:creationId xmlns:a16="http://schemas.microsoft.com/office/drawing/2014/main" id="{F07EED01-A15B-7969-18DB-A91524ABF5DF}"/>
              </a:ext>
            </a:extLst>
          </p:cNvPr>
          <p:cNvPicPr>
            <a:picLocks noChangeAspect="1"/>
          </p:cNvPicPr>
          <p:nvPr/>
        </p:nvPicPr>
        <p:blipFill>
          <a:blip r:embed="rId2"/>
          <a:stretch>
            <a:fillRect/>
          </a:stretch>
        </p:blipFill>
        <p:spPr>
          <a:xfrm>
            <a:off x="126000" y="6444000"/>
            <a:ext cx="288000" cy="288000"/>
          </a:xfrm>
          <a:prstGeom prst="rect">
            <a:avLst/>
          </a:prstGeom>
        </p:spPr>
      </p:pic>
      <p:sp>
        <p:nvSpPr>
          <p:cNvPr id="6" name="Slide Number">
            <a:extLst>
              <a:ext uri="{FF2B5EF4-FFF2-40B4-BE49-F238E27FC236}">
                <a16:creationId xmlns:a16="http://schemas.microsoft.com/office/drawing/2014/main" id="{C6827D9B-7DD2-5D66-6167-6549F78BA0F2}"/>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10" name="Rectangle 9">
            <a:extLst>
              <a:ext uri="{FF2B5EF4-FFF2-40B4-BE49-F238E27FC236}">
                <a16:creationId xmlns:a16="http://schemas.microsoft.com/office/drawing/2014/main" id="{C7D72DF1-5410-71BF-AD98-7850A21374D6}"/>
              </a:ext>
            </a:extLst>
          </p:cNvPr>
          <p:cNvSpPr>
            <a:spLocks noGrp="1" noRot="1" noMove="1" noResize="1" noEditPoints="1" noAdjustHandles="1" noChangeArrowheads="1" noChangeShapeType="1"/>
          </p:cNvSpPr>
          <p:nvPr/>
        </p:nvSpPr>
        <p:spPr>
          <a:xfrm>
            <a:off x="0" y="-1"/>
            <a:ext cx="12192000" cy="6317999"/>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itle 1">
            <a:extLst>
              <a:ext uri="{FF2B5EF4-FFF2-40B4-BE49-F238E27FC236}">
                <a16:creationId xmlns:a16="http://schemas.microsoft.com/office/drawing/2014/main" id="{60E6D244-DA05-4598-1E75-7C6D79257EA9}"/>
              </a:ext>
            </a:extLst>
          </p:cNvPr>
          <p:cNvSpPr txBox="1">
            <a:spLocks/>
          </p:cNvSpPr>
          <p:nvPr/>
        </p:nvSpPr>
        <p:spPr>
          <a:xfrm>
            <a:off x="520171" y="124889"/>
            <a:ext cx="7097245" cy="555152"/>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06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Wallop" panose="00000500000000000000" pitchFamily="50" charset="0"/>
              </a:rPr>
              <a:t>Agenda</a:t>
            </a:r>
          </a:p>
        </p:txBody>
      </p:sp>
      <p:sp>
        <p:nvSpPr>
          <p:cNvPr id="12" name="Rectangle 11">
            <a:extLst>
              <a:ext uri="{FF2B5EF4-FFF2-40B4-BE49-F238E27FC236}">
                <a16:creationId xmlns:a16="http://schemas.microsoft.com/office/drawing/2014/main" id="{09758AAA-EF67-8E4E-ED3C-8EE15A9948AA}"/>
              </a:ext>
            </a:extLst>
          </p:cNvPr>
          <p:cNvSpPr/>
          <p:nvPr/>
        </p:nvSpPr>
        <p:spPr>
          <a:xfrm>
            <a:off x="538522" y="830609"/>
            <a:ext cx="556591" cy="72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8" name="Table 7">
            <a:extLst>
              <a:ext uri="{FF2B5EF4-FFF2-40B4-BE49-F238E27FC236}">
                <a16:creationId xmlns:a16="http://schemas.microsoft.com/office/drawing/2014/main" id="{C27E078D-9CA5-1147-8213-882E05009490}"/>
              </a:ext>
            </a:extLst>
          </p:cNvPr>
          <p:cNvGraphicFramePr>
            <a:graphicFrameLocks noGrp="1"/>
          </p:cNvGraphicFramePr>
          <p:nvPr>
            <p:extLst>
              <p:ext uri="{D42A27DB-BD31-4B8C-83A1-F6EECF244321}">
                <p14:modId xmlns:p14="http://schemas.microsoft.com/office/powerpoint/2010/main" val="3133355336"/>
              </p:ext>
            </p:extLst>
          </p:nvPr>
        </p:nvGraphicFramePr>
        <p:xfrm>
          <a:off x="2004291" y="890320"/>
          <a:ext cx="8718095" cy="5092217"/>
        </p:xfrm>
        <a:graphic>
          <a:graphicData uri="http://schemas.openxmlformats.org/drawingml/2006/table">
            <a:tbl>
              <a:tblPr firstRow="1" bandRow="1">
                <a:tableStyleId>{073A0DAA-6AF3-43AB-8588-CEC1D06C72B9}</a:tableStyleId>
              </a:tblPr>
              <a:tblGrid>
                <a:gridCol w="340950">
                  <a:extLst>
                    <a:ext uri="{9D8B030D-6E8A-4147-A177-3AD203B41FA5}">
                      <a16:colId xmlns:a16="http://schemas.microsoft.com/office/drawing/2014/main" val="319102375"/>
                    </a:ext>
                  </a:extLst>
                </a:gridCol>
                <a:gridCol w="713582">
                  <a:extLst>
                    <a:ext uri="{9D8B030D-6E8A-4147-A177-3AD203B41FA5}">
                      <a16:colId xmlns:a16="http://schemas.microsoft.com/office/drawing/2014/main" val="1526529703"/>
                    </a:ext>
                  </a:extLst>
                </a:gridCol>
                <a:gridCol w="5784628">
                  <a:extLst>
                    <a:ext uri="{9D8B030D-6E8A-4147-A177-3AD203B41FA5}">
                      <a16:colId xmlns:a16="http://schemas.microsoft.com/office/drawing/2014/main" val="3068704697"/>
                    </a:ext>
                  </a:extLst>
                </a:gridCol>
                <a:gridCol w="1878935">
                  <a:extLst>
                    <a:ext uri="{9D8B030D-6E8A-4147-A177-3AD203B41FA5}">
                      <a16:colId xmlns:a16="http://schemas.microsoft.com/office/drawing/2014/main" val="3307959782"/>
                    </a:ext>
                  </a:extLst>
                </a:gridCol>
              </a:tblGrid>
              <a:tr h="364428">
                <a:tc>
                  <a:txBody>
                    <a:bodyPr/>
                    <a:lstStyle/>
                    <a:p>
                      <a:pPr algn="ctr"/>
                      <a:endParaRPr lang="en-US" sz="1100">
                        <a:latin typeface="Wallop" pitchFamily="2" charset="77"/>
                      </a:endParaRPr>
                    </a:p>
                  </a:txBody>
                  <a:tcPr anchor="ctr">
                    <a:solidFill>
                      <a:srgbClr val="142F3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Wallop"/>
                          <a:ea typeface="+mn-ea"/>
                          <a:cs typeface="+mn-cs"/>
                        </a:rPr>
                        <a:t>Time</a:t>
                      </a:r>
                      <a:endParaRPr lang="en-US" sz="1400">
                        <a:latin typeface="Wallop"/>
                      </a:endParaRPr>
                    </a:p>
                  </a:txBody>
                  <a:tcPr anchor="ctr">
                    <a:solidFill>
                      <a:srgbClr val="142F3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Wallop"/>
                          <a:ea typeface="+mn-ea"/>
                          <a:cs typeface="+mn-cs"/>
                        </a:rPr>
                        <a:t>Topic</a:t>
                      </a:r>
                      <a:endParaRPr lang="en-US" sz="1400">
                        <a:latin typeface="Wallop"/>
                      </a:endParaRPr>
                    </a:p>
                  </a:txBody>
                  <a:tcPr anchor="ctr">
                    <a:solidFill>
                      <a:srgbClr val="142F3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a:latin typeface="Wallop"/>
                        </a:rPr>
                        <a:t>Speaker</a:t>
                      </a:r>
                    </a:p>
                  </a:txBody>
                  <a:tcPr anchor="ctr">
                    <a:solidFill>
                      <a:srgbClr val="142F35"/>
                    </a:solidFill>
                  </a:tcPr>
                </a:tc>
                <a:extLst>
                  <a:ext uri="{0D108BD9-81ED-4DB2-BD59-A6C34878D82A}">
                    <a16:rowId xmlns:a16="http://schemas.microsoft.com/office/drawing/2014/main" val="1317369553"/>
                  </a:ext>
                </a:extLst>
              </a:tr>
              <a:tr h="497258">
                <a:tc>
                  <a:txBody>
                    <a:bodyPr/>
                    <a:lstStyle/>
                    <a:p>
                      <a:pPr algn="ctr"/>
                      <a:r>
                        <a:rPr lang="en-US" sz="1100" b="0" i="0">
                          <a:latin typeface="Wallop"/>
                        </a:rPr>
                        <a:t>1.</a:t>
                      </a:r>
                    </a:p>
                  </a:txBody>
                  <a:tcPr anchor="ctr">
                    <a:solidFill>
                      <a:schemeClr val="dk1">
                        <a:tint val="20000"/>
                      </a:schemeClr>
                    </a:solidFill>
                  </a:tcPr>
                </a:tc>
                <a:tc>
                  <a:txBody>
                    <a:bodyPr/>
                    <a:lstStyle/>
                    <a:p>
                      <a:pPr algn="ctr"/>
                      <a:r>
                        <a:rPr lang="en-US" sz="1400" b="0" i="0">
                          <a:latin typeface="Wallop" pitchFamily="2" charset="77"/>
                        </a:rPr>
                        <a:t>15:30</a:t>
                      </a:r>
                    </a:p>
                  </a:txBody>
                  <a:tcPr anchor="ctr">
                    <a:solidFill>
                      <a:schemeClr val="dk1">
                        <a:tint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a:ea typeface="+mn-ea"/>
                          <a:cs typeface="+mn-cs"/>
                        </a:rPr>
                        <a:t>Intro </a:t>
                      </a:r>
                    </a:p>
                  </a:txBody>
                  <a:tcPr anchor="ctr">
                    <a:solidFill>
                      <a:schemeClr val="dk1">
                        <a:tint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CCSA Secretariat </a:t>
                      </a:r>
                    </a:p>
                  </a:txBody>
                  <a:tcPr anchor="ctr">
                    <a:solidFill>
                      <a:schemeClr val="dk1">
                        <a:tint val="20000"/>
                      </a:schemeClr>
                    </a:solidFill>
                  </a:tcPr>
                </a:tc>
                <a:extLst>
                  <a:ext uri="{0D108BD9-81ED-4DB2-BD59-A6C34878D82A}">
                    <a16:rowId xmlns:a16="http://schemas.microsoft.com/office/drawing/2014/main" val="1438557795"/>
                  </a:ext>
                </a:extLst>
              </a:tr>
              <a:tr h="9990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Wallop"/>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15:35</a:t>
                      </a:r>
                    </a:p>
                  </a:txBody>
                  <a:tcPr anchor="ctr">
                    <a:solidFill>
                      <a:schemeClr val="bg1">
                        <a:lumMod val="95000"/>
                      </a:schemeClr>
                    </a:solidFill>
                  </a:tcPr>
                </a:tc>
                <a:tc>
                  <a:txBody>
                    <a:bodyPr/>
                    <a:lstStyle/>
                    <a:p>
                      <a:pPr>
                        <a:lnSpc>
                          <a:spcPct val="90000"/>
                        </a:lnSpc>
                      </a:pPr>
                      <a:r>
                        <a:rPr lang="en-GB" sz="1400">
                          <a:latin typeface="Wallop" panose="00000500000000000000" pitchFamily="50" charset="0"/>
                        </a:rPr>
                        <a:t>Clean Industrial Deal – CCSA actions</a:t>
                      </a:r>
                    </a:p>
                  </a:txBody>
                  <a:tcPr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400" b="0" i="0" u="none" strike="noStrike" kern="1200" cap="none" spc="0" normalizeH="0" baseline="0" noProof="0">
                          <a:ln>
                            <a:noFill/>
                          </a:ln>
                          <a:solidFill>
                            <a:prstClr val="black"/>
                          </a:solidFill>
                          <a:effectLst/>
                          <a:uLnTx/>
                          <a:uFillTx/>
                          <a:latin typeface="Wallop"/>
                          <a:ea typeface="+mn-ea"/>
                          <a:cs typeface="+mn-cs"/>
                        </a:rPr>
                        <a:t>Ariadna Lungulescu, CCSA,</a:t>
                      </a:r>
                    </a:p>
                    <a:p>
                      <a:pPr marL="0" marR="0" lvl="0" indent="0" algn="ctr" rtl="0" eaLnBrk="1" fontAlgn="auto" latinLnBrk="0" hangingPunct="1">
                        <a:lnSpc>
                          <a:spcPct val="100000"/>
                        </a:lnSpc>
                        <a:spcBef>
                          <a:spcPts val="0"/>
                        </a:spcBef>
                        <a:spcAft>
                          <a:spcPts val="0"/>
                        </a:spcAft>
                        <a:buClrTx/>
                        <a:buSzTx/>
                        <a:buFontTx/>
                        <a:buNone/>
                      </a:pPr>
                      <a:r>
                        <a:rPr kumimoji="0" lang="en-US" sz="1400" b="0" i="0" u="none" strike="noStrike" kern="1200" cap="none" spc="0" normalizeH="0" baseline="0" noProof="0">
                          <a:ln>
                            <a:noFill/>
                          </a:ln>
                          <a:solidFill>
                            <a:prstClr val="black"/>
                          </a:solidFill>
                          <a:effectLst/>
                          <a:uLnTx/>
                          <a:uFillTx/>
                          <a:latin typeface="Wallop"/>
                          <a:ea typeface="+mn-ea"/>
                          <a:cs typeface="+mn-cs"/>
                        </a:rPr>
                        <a:t>Charles-Albert Bareth,</a:t>
                      </a:r>
                    </a:p>
                    <a:p>
                      <a:pPr marL="0" marR="0" lvl="0" indent="0" algn="ctr" rtl="0" eaLnBrk="1" fontAlgn="auto" latinLnBrk="0" hangingPunct="1">
                        <a:lnSpc>
                          <a:spcPct val="100000"/>
                        </a:lnSpc>
                        <a:spcBef>
                          <a:spcPts val="0"/>
                        </a:spcBef>
                        <a:spcAft>
                          <a:spcPts val="0"/>
                        </a:spcAft>
                        <a:buClrTx/>
                        <a:buSzTx/>
                        <a:buFontTx/>
                        <a:buNone/>
                      </a:pPr>
                      <a:r>
                        <a:rPr kumimoji="0" lang="en-US" sz="1400" b="0" i="0" u="none" strike="noStrike" kern="1200" cap="none" spc="0" normalizeH="0" baseline="0" noProof="0">
                          <a:ln>
                            <a:noFill/>
                          </a:ln>
                          <a:solidFill>
                            <a:prstClr val="black"/>
                          </a:solidFill>
                          <a:effectLst/>
                          <a:uLnTx/>
                          <a:uFillTx/>
                          <a:latin typeface="Wallop"/>
                          <a:ea typeface="+mn-ea"/>
                          <a:cs typeface="+mn-cs"/>
                        </a:rPr>
                        <a:t>CCSA</a:t>
                      </a:r>
                    </a:p>
                  </a:txBody>
                  <a:tcPr anchor="ctr">
                    <a:solidFill>
                      <a:schemeClr val="bg1">
                        <a:lumMod val="95000"/>
                      </a:schemeClr>
                    </a:solidFill>
                  </a:tcPr>
                </a:tc>
                <a:extLst>
                  <a:ext uri="{0D108BD9-81ED-4DB2-BD59-A6C34878D82A}">
                    <a16:rowId xmlns:a16="http://schemas.microsoft.com/office/drawing/2014/main" val="4068743751"/>
                  </a:ext>
                </a:extLst>
              </a:tr>
              <a:tr h="8149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Wallop"/>
                          <a:ea typeface="+mn-ea"/>
                          <a:cs typeface="+mn-cs"/>
                        </a:rPr>
                        <a:t>3.</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15:50</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CCSA EU Conference 2025: Draft agenda</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Francesco D’Apolito, CCSA  </a:t>
                      </a:r>
                    </a:p>
                  </a:txBody>
                  <a:tcPr anchor="ctr">
                    <a:solidFill>
                      <a:schemeClr val="bg1">
                        <a:lumMod val="95000"/>
                      </a:schemeClr>
                    </a:solidFill>
                  </a:tcPr>
                </a:tc>
                <a:extLst>
                  <a:ext uri="{0D108BD9-81ED-4DB2-BD59-A6C34878D82A}">
                    <a16:rowId xmlns:a16="http://schemas.microsoft.com/office/drawing/2014/main" val="2121687168"/>
                  </a:ext>
                </a:extLst>
              </a:tr>
              <a:tr h="497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Wallop"/>
                          <a:ea typeface="+mn-ea"/>
                          <a:cs typeface="+mn-cs"/>
                        </a:rPr>
                        <a:t>4.</a:t>
                      </a:r>
                    </a:p>
                  </a:txBody>
                  <a:tcPr anchor="ctr">
                    <a:solidFill>
                      <a:schemeClr val="dk1">
                        <a:tint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16:05 </a:t>
                      </a:r>
                    </a:p>
                  </a:txBody>
                  <a:tcPr anchor="ctr">
                    <a:solidFill>
                      <a:schemeClr val="dk1">
                        <a:tint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CCSA Events Q1/Q2 2025</a:t>
                      </a:r>
                    </a:p>
                  </a:txBody>
                  <a:tcPr anchor="ctr">
                    <a:solidFill>
                      <a:schemeClr val="dk1">
                        <a:tint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a:ea typeface="+mn-ea"/>
                          <a:cs typeface="+mn-cs"/>
                        </a:rPr>
                        <a:t>Francesco D’Apolito, CCSA</a:t>
                      </a:r>
                    </a:p>
                    <a:p>
                      <a:pPr marL="0" marR="0" lvl="0" indent="0" algn="ctr">
                        <a:lnSpc>
                          <a:spcPct val="100000"/>
                        </a:lnSpc>
                        <a:spcBef>
                          <a:spcPts val="0"/>
                        </a:spcBef>
                        <a:spcAft>
                          <a:spcPts val="0"/>
                        </a:spcAft>
                        <a:buClrTx/>
                        <a:buSzTx/>
                        <a:buFontTx/>
                        <a:buNone/>
                      </a:pPr>
                      <a:r>
                        <a:rPr lang="en-US" sz="1400" b="0" i="0" u="none" strike="noStrike" kern="1200" cap="none" spc="0" normalizeH="0" baseline="0" noProof="0">
                          <a:ln>
                            <a:noFill/>
                          </a:ln>
                          <a:solidFill>
                            <a:prstClr val="black"/>
                          </a:solidFill>
                          <a:effectLst/>
                          <a:uLnTx/>
                          <a:uFillTx/>
                          <a:latin typeface="Wallop"/>
                          <a:ea typeface="+mn-ea"/>
                          <a:cs typeface="+mn-cs"/>
                        </a:rPr>
                        <a:t>Ariadna </a:t>
                      </a:r>
                      <a:r>
                        <a:rPr lang="en-US" sz="1400" b="0" i="0" u="none" strike="noStrike" kern="1200" cap="none" spc="0" normalizeH="0" baseline="0" noProof="0" err="1">
                          <a:ln>
                            <a:noFill/>
                          </a:ln>
                          <a:solidFill>
                            <a:prstClr val="black"/>
                          </a:solidFill>
                          <a:effectLst/>
                          <a:uLnTx/>
                          <a:uFillTx/>
                          <a:latin typeface="Wallop"/>
                          <a:ea typeface="+mn-ea"/>
                          <a:cs typeface="+mn-cs"/>
                        </a:rPr>
                        <a:t>Lungulescu</a:t>
                      </a:r>
                      <a:r>
                        <a:rPr lang="en-US" sz="1400" b="0" i="0" u="none" strike="noStrike" kern="1200" cap="none" spc="0" normalizeH="0" baseline="0" noProof="0">
                          <a:ln>
                            <a:noFill/>
                          </a:ln>
                          <a:solidFill>
                            <a:prstClr val="black"/>
                          </a:solidFill>
                          <a:effectLst/>
                          <a:uLnTx/>
                          <a:uFillTx/>
                          <a:latin typeface="Wallop"/>
                          <a:ea typeface="+mn-ea"/>
                          <a:cs typeface="+mn-cs"/>
                        </a:rPr>
                        <a:t>,</a:t>
                      </a:r>
                    </a:p>
                    <a:p>
                      <a:pPr marL="0" marR="0" lvl="0" indent="0" algn="ctr">
                        <a:lnSpc>
                          <a:spcPct val="100000"/>
                        </a:lnSpc>
                        <a:spcBef>
                          <a:spcPts val="0"/>
                        </a:spcBef>
                        <a:spcAft>
                          <a:spcPts val="0"/>
                        </a:spcAft>
                        <a:buClrTx/>
                        <a:buSzTx/>
                        <a:buFontTx/>
                        <a:buNone/>
                      </a:pPr>
                      <a:r>
                        <a:rPr lang="en-US" sz="1400" b="0" i="0" u="none" strike="noStrike" kern="1200" cap="none" spc="0" normalizeH="0" baseline="0" noProof="0">
                          <a:ln>
                            <a:noFill/>
                          </a:ln>
                          <a:solidFill>
                            <a:prstClr val="black"/>
                          </a:solidFill>
                          <a:effectLst/>
                          <a:uLnTx/>
                          <a:uFillTx/>
                          <a:latin typeface="Wallop"/>
                          <a:ea typeface="+mn-ea"/>
                          <a:cs typeface="+mn-cs"/>
                        </a:rPr>
                        <a:t>CCSA</a:t>
                      </a:r>
                    </a:p>
                  </a:txBody>
                  <a:tcPr anchor="ctr">
                    <a:solidFill>
                      <a:schemeClr val="dk1">
                        <a:tint val="20000"/>
                      </a:schemeClr>
                    </a:solidFill>
                  </a:tcPr>
                </a:tc>
                <a:extLst>
                  <a:ext uri="{0D108BD9-81ED-4DB2-BD59-A6C34878D82A}">
                    <a16:rowId xmlns:a16="http://schemas.microsoft.com/office/drawing/2014/main" val="2658074320"/>
                  </a:ext>
                </a:extLst>
              </a:tr>
              <a:tr h="8149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Wallop"/>
                          <a:ea typeface="+mn-ea"/>
                          <a:cs typeface="+mn-cs"/>
                        </a:rPr>
                        <a:t>5.</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16:20  </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Wallop" pitchFamily="2" charset="77"/>
                          <a:ea typeface="+mn-ea"/>
                          <a:cs typeface="+mn-cs"/>
                        </a:rPr>
                        <a:t>Media Partnerships </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Francesco D’Apolito, CCSA  </a:t>
                      </a:r>
                    </a:p>
                  </a:txBody>
                  <a:tcPr anchor="ctr">
                    <a:solidFill>
                      <a:schemeClr val="bg1">
                        <a:lumMod val="95000"/>
                      </a:schemeClr>
                    </a:solidFill>
                  </a:tcPr>
                </a:tc>
                <a:extLst>
                  <a:ext uri="{0D108BD9-81ED-4DB2-BD59-A6C34878D82A}">
                    <a16:rowId xmlns:a16="http://schemas.microsoft.com/office/drawing/2014/main" val="1924145650"/>
                  </a:ext>
                </a:extLst>
              </a:tr>
              <a:tr h="497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Wallop"/>
                          <a:ea typeface="+mn-ea"/>
                          <a:cs typeface="+mn-cs"/>
                        </a:rPr>
                        <a:t>6.</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16:25</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Wallop" pitchFamily="2" charset="77"/>
                          <a:ea typeface="+mn-ea"/>
                          <a:cs typeface="+mn-cs"/>
                        </a:rPr>
                        <a:t>AOB &amp; Conclusions </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itchFamily="2" charset="77"/>
                          <a:ea typeface="+mn-ea"/>
                          <a:cs typeface="+mn-cs"/>
                        </a:rPr>
                        <a:t>CCSA Secretariat </a:t>
                      </a:r>
                    </a:p>
                  </a:txBody>
                  <a:tcPr anchor="ctr">
                    <a:solidFill>
                      <a:schemeClr val="bg1">
                        <a:lumMod val="95000"/>
                      </a:schemeClr>
                    </a:solidFill>
                  </a:tcPr>
                </a:tc>
                <a:extLst>
                  <a:ext uri="{0D108BD9-81ED-4DB2-BD59-A6C34878D82A}">
                    <a16:rowId xmlns:a16="http://schemas.microsoft.com/office/drawing/2014/main" val="2543456816"/>
                  </a:ext>
                </a:extLst>
              </a:tr>
            </a:tbl>
          </a:graphicData>
        </a:graphic>
      </p:graphicFrame>
    </p:spTree>
    <p:extLst>
      <p:ext uri="{BB962C8B-B14F-4D97-AF65-F5344CB8AC3E}">
        <p14:creationId xmlns:p14="http://schemas.microsoft.com/office/powerpoint/2010/main" val="1536086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DFE12-C6BE-698F-A631-A16135BB7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7D0E03-7E24-D4C2-BB11-C576666246B2}"/>
              </a:ext>
            </a:extLst>
          </p:cNvPr>
          <p:cNvSpPr>
            <a:spLocks noGrp="1"/>
          </p:cNvSpPr>
          <p:nvPr>
            <p:ph type="title"/>
          </p:nvPr>
        </p:nvSpPr>
        <p:spPr>
          <a:xfrm>
            <a:off x="487900" y="797350"/>
            <a:ext cx="5473421" cy="2412193"/>
          </a:xfrm>
        </p:spPr>
        <p:txBody>
          <a:bodyPr/>
          <a:lstStyle/>
          <a:p>
            <a:br>
              <a:rPr lang="en-US"/>
            </a:br>
            <a:br>
              <a:rPr lang="en-US"/>
            </a:br>
            <a:br>
              <a:rPr lang="en-US"/>
            </a:br>
            <a:br>
              <a:rPr lang="en-US"/>
            </a:br>
            <a:endParaRPr lang="en-US" sz="2400"/>
          </a:p>
        </p:txBody>
      </p:sp>
      <p:sp>
        <p:nvSpPr>
          <p:cNvPr id="3" name="Title 1">
            <a:extLst>
              <a:ext uri="{FF2B5EF4-FFF2-40B4-BE49-F238E27FC236}">
                <a16:creationId xmlns:a16="http://schemas.microsoft.com/office/drawing/2014/main" id="{FB70FC6D-1772-4BA1-A5CF-DEC2FDDA2BDF}"/>
              </a:ext>
            </a:extLst>
          </p:cNvPr>
          <p:cNvSpPr txBox="1">
            <a:spLocks/>
          </p:cNvSpPr>
          <p:nvPr/>
        </p:nvSpPr>
        <p:spPr>
          <a:xfrm>
            <a:off x="470870" y="1258934"/>
            <a:ext cx="5321265" cy="2956699"/>
          </a:xfrm>
          <a:prstGeom prst="rect">
            <a:avLst/>
          </a:prstGeom>
        </p:spPr>
        <p:txBody>
          <a:bodyPr vert="horz" wrap="square" lIns="0" tIns="0" rIns="0" bIns="0" rtlCol="0" anchor="t">
            <a:normAutofit/>
          </a:bodyPr>
          <a:lstStyle>
            <a:lvl1pPr algn="l" defTabSz="914400" rtl="0" eaLnBrk="1" latinLnBrk="0" hangingPunct="1">
              <a:lnSpc>
                <a:spcPts val="4460"/>
              </a:lnSpc>
              <a:spcBef>
                <a:spcPct val="0"/>
              </a:spcBef>
              <a:buNone/>
              <a:defRPr sz="4000" b="1" kern="1200">
                <a:solidFill>
                  <a:srgbClr val="142F35"/>
                </a:solidFill>
                <a:latin typeface="+mj-lt"/>
                <a:ea typeface="+mj-ea"/>
                <a:cs typeface="+mj-cs"/>
              </a:defRPr>
            </a:lvl1pPr>
          </a:lstStyle>
          <a:p>
            <a:pPr>
              <a:lnSpc>
                <a:spcPct val="90000"/>
              </a:lnSpc>
            </a:pPr>
            <a:r>
              <a:rPr lang="en-GB" sz="3600">
                <a:latin typeface="Wallop" panose="00000500000000000000" pitchFamily="50" charset="0"/>
              </a:rPr>
              <a:t>Clean Industrial Deal – CCSA actions</a:t>
            </a:r>
          </a:p>
        </p:txBody>
      </p:sp>
      <p:sp>
        <p:nvSpPr>
          <p:cNvPr id="4" name="Text Placeholder 3">
            <a:extLst>
              <a:ext uri="{FF2B5EF4-FFF2-40B4-BE49-F238E27FC236}">
                <a16:creationId xmlns:a16="http://schemas.microsoft.com/office/drawing/2014/main" id="{044098D3-6427-B5E2-13AC-B2C93D1D3ACD}"/>
              </a:ext>
            </a:extLst>
          </p:cNvPr>
          <p:cNvSpPr txBox="1">
            <a:spLocks/>
          </p:cNvSpPr>
          <p:nvPr/>
        </p:nvSpPr>
        <p:spPr>
          <a:xfrm>
            <a:off x="470870" y="2787578"/>
            <a:ext cx="4905886" cy="8439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solidFill>
                  <a:srgbClr val="142F35"/>
                </a:solidFill>
                <a:latin typeface="+mj-lt"/>
                <a:ea typeface="+mj-ea"/>
                <a:cs typeface="+mj-cs"/>
              </a:rPr>
              <a:t>CCSA Secretariat</a:t>
            </a:r>
          </a:p>
        </p:txBody>
      </p:sp>
    </p:spTree>
    <p:extLst>
      <p:ext uri="{BB962C8B-B14F-4D97-AF65-F5344CB8AC3E}">
        <p14:creationId xmlns:p14="http://schemas.microsoft.com/office/powerpoint/2010/main" val="57094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7340C-4BF3-5766-38ED-5DE26971476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574FF8B-CA5D-9716-7F42-BE8DDE839407}"/>
              </a:ext>
            </a:extLst>
          </p:cNvPr>
          <p:cNvGrpSpPr/>
          <p:nvPr/>
        </p:nvGrpSpPr>
        <p:grpSpPr>
          <a:xfrm>
            <a:off x="0" y="6318000"/>
            <a:ext cx="12192000" cy="540000"/>
            <a:chOff x="0" y="6318000"/>
            <a:chExt cx="12192000" cy="540000"/>
          </a:xfrm>
        </p:grpSpPr>
        <p:sp>
          <p:nvSpPr>
            <p:cNvPr id="5" name="Rectangle 4">
              <a:extLst>
                <a:ext uri="{FF2B5EF4-FFF2-40B4-BE49-F238E27FC236}">
                  <a16:creationId xmlns:a16="http://schemas.microsoft.com/office/drawing/2014/main" id="{F203840C-5A63-1758-6733-730E1A381CAA}"/>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592213EB-CE34-139E-3605-C5F149484C46}"/>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circle with a black background&#10;&#10;Description automatically generated">
              <a:extLst>
                <a:ext uri="{FF2B5EF4-FFF2-40B4-BE49-F238E27FC236}">
                  <a16:creationId xmlns:a16="http://schemas.microsoft.com/office/drawing/2014/main" id="{5F94D3A5-AFA2-7D25-2E98-E176C39A6B9B}"/>
                </a:ext>
              </a:extLst>
            </p:cNvPr>
            <p:cNvPicPr>
              <a:picLocks noChangeAspect="1"/>
            </p:cNvPicPr>
            <p:nvPr/>
          </p:nvPicPr>
          <p:blipFill>
            <a:blip r:embed="rId2"/>
            <a:stretch>
              <a:fillRect/>
            </a:stretch>
          </p:blipFill>
          <p:spPr>
            <a:xfrm>
              <a:off x="126000" y="6444000"/>
              <a:ext cx="288000" cy="288000"/>
            </a:xfrm>
            <a:prstGeom prst="rect">
              <a:avLst/>
            </a:prstGeom>
          </p:spPr>
        </p:pic>
        <p:sp>
          <p:nvSpPr>
            <p:cNvPr id="8" name="Slide Number">
              <a:extLst>
                <a:ext uri="{FF2B5EF4-FFF2-40B4-BE49-F238E27FC236}">
                  <a16:creationId xmlns:a16="http://schemas.microsoft.com/office/drawing/2014/main" id="{38821F37-2E21-5B8D-1CBA-EB7F5AAD897A}"/>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9" name="Slide Number">
              <a:extLst>
                <a:ext uri="{FF2B5EF4-FFF2-40B4-BE49-F238E27FC236}">
                  <a16:creationId xmlns:a16="http://schemas.microsoft.com/office/drawing/2014/main" id="{2A120ED3-1330-7846-C8BC-7475684673B0}"/>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grpSp>
      <p:sp>
        <p:nvSpPr>
          <p:cNvPr id="10" name="Title 9">
            <a:extLst>
              <a:ext uri="{FF2B5EF4-FFF2-40B4-BE49-F238E27FC236}">
                <a16:creationId xmlns:a16="http://schemas.microsoft.com/office/drawing/2014/main" id="{9AA14B8A-8EA0-E0F3-456C-98930426D34E}"/>
              </a:ext>
            </a:extLst>
          </p:cNvPr>
          <p:cNvSpPr>
            <a:spLocks noGrp="1"/>
          </p:cNvSpPr>
          <p:nvPr>
            <p:ph type="title"/>
          </p:nvPr>
        </p:nvSpPr>
        <p:spPr/>
        <p:txBody>
          <a:bodyPr/>
          <a:lstStyle/>
          <a:p>
            <a:r>
              <a:rPr lang="en-GB"/>
              <a:t>What We Know</a:t>
            </a:r>
          </a:p>
        </p:txBody>
      </p:sp>
      <p:sp>
        <p:nvSpPr>
          <p:cNvPr id="2" name="TextBox 1">
            <a:extLst>
              <a:ext uri="{FF2B5EF4-FFF2-40B4-BE49-F238E27FC236}">
                <a16:creationId xmlns:a16="http://schemas.microsoft.com/office/drawing/2014/main" id="{4DC9C5EE-50E9-4382-D0AE-FBE506EF405D}"/>
              </a:ext>
            </a:extLst>
          </p:cNvPr>
          <p:cNvSpPr txBox="1"/>
          <p:nvPr/>
        </p:nvSpPr>
        <p:spPr>
          <a:xfrm>
            <a:off x="527080" y="1219200"/>
            <a:ext cx="11283699" cy="5038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GB"/>
              <a:t>Publication expected on </a:t>
            </a:r>
            <a:r>
              <a:rPr lang="en-GB" b="1"/>
              <a:t>26 February (possibly delayed by two weeks), </a:t>
            </a:r>
            <a:r>
              <a:rPr lang="en-GB"/>
              <a:t>alongside</a:t>
            </a:r>
            <a:r>
              <a:rPr lang="en-GB" b="1"/>
              <a:t> Competitiveness Compass </a:t>
            </a:r>
            <a:r>
              <a:rPr lang="en-GB"/>
              <a:t>and</a:t>
            </a:r>
            <a:r>
              <a:rPr lang="en-GB" b="1"/>
              <a:t> Omnibus Package</a:t>
            </a:r>
            <a:endParaRPr lang="en-GB"/>
          </a:p>
          <a:p>
            <a:pPr marL="342900" indent="-342900">
              <a:lnSpc>
                <a:spcPct val="150000"/>
              </a:lnSpc>
              <a:buFont typeface="Arial" panose="020B0604020202020204" pitchFamily="34" charset="0"/>
              <a:buChar char="•"/>
            </a:pPr>
            <a:r>
              <a:rPr lang="en-GB">
                <a:solidFill>
                  <a:srgbClr val="000000"/>
                </a:solidFill>
                <a:latin typeface="Aptos" panose="02110004020202020204"/>
                <a:cs typeface="Arial"/>
              </a:rPr>
              <a:t>Will consist of six pillars: energy security and energy prices, finance, recycling and critical raw materials, labour and skills, lead markets and global measures.</a:t>
            </a:r>
          </a:p>
          <a:p>
            <a:pPr marL="342900" indent="-342900">
              <a:lnSpc>
                <a:spcPct val="150000"/>
              </a:lnSpc>
              <a:buFont typeface="Arial"/>
              <a:buChar char="•"/>
            </a:pPr>
            <a:r>
              <a:rPr lang="en-GB">
                <a:solidFill>
                  <a:srgbClr val="000000"/>
                </a:solidFill>
                <a:latin typeface="Aptos" panose="02110004020202020204"/>
                <a:cs typeface="Arial"/>
              </a:rPr>
              <a:t>What may be included:</a:t>
            </a:r>
          </a:p>
          <a:p>
            <a:pPr marL="800100" lvl="1" indent="-342900">
              <a:lnSpc>
                <a:spcPct val="150000"/>
              </a:lnSpc>
              <a:buFont typeface="Courier New"/>
              <a:buChar char="o"/>
            </a:pPr>
            <a:r>
              <a:rPr lang="en-GB" b="1">
                <a:solidFill>
                  <a:srgbClr val="000000"/>
                </a:solidFill>
                <a:latin typeface="Aptos" panose="02110004020202020204"/>
                <a:cs typeface="Arial"/>
              </a:rPr>
              <a:t>Simplification</a:t>
            </a:r>
            <a:r>
              <a:rPr lang="en-GB">
                <a:solidFill>
                  <a:srgbClr val="000000"/>
                </a:solidFill>
                <a:latin typeface="Aptos" panose="02110004020202020204"/>
                <a:cs typeface="Arial"/>
              </a:rPr>
              <a:t> – publication of </a:t>
            </a:r>
            <a:r>
              <a:rPr lang="en-GB" b="1">
                <a:solidFill>
                  <a:srgbClr val="000000"/>
                </a:solidFill>
                <a:latin typeface="Aptos" panose="02110004020202020204"/>
                <a:cs typeface="Arial"/>
              </a:rPr>
              <a:t>omnibus package</a:t>
            </a:r>
            <a:r>
              <a:rPr lang="en-GB">
                <a:solidFill>
                  <a:srgbClr val="000000"/>
                </a:solidFill>
                <a:latin typeface="Aptos" panose="02110004020202020204"/>
                <a:cs typeface="Arial"/>
              </a:rPr>
              <a:t>;</a:t>
            </a:r>
          </a:p>
          <a:p>
            <a:pPr marL="800100" lvl="1" indent="-342900">
              <a:lnSpc>
                <a:spcPct val="150000"/>
              </a:lnSpc>
              <a:buFont typeface="Courier New"/>
              <a:buChar char="o"/>
            </a:pPr>
            <a:r>
              <a:rPr lang="en-GB" b="1">
                <a:solidFill>
                  <a:srgbClr val="000000"/>
                </a:solidFill>
                <a:latin typeface="Aptos" panose="02110004020202020204"/>
                <a:cs typeface="Arial"/>
              </a:rPr>
              <a:t>Clean quotas </a:t>
            </a:r>
            <a:r>
              <a:rPr lang="en-GB">
                <a:solidFill>
                  <a:srgbClr val="000000"/>
                </a:solidFill>
                <a:latin typeface="Aptos" panose="02110004020202020204"/>
                <a:cs typeface="Arial"/>
              </a:rPr>
              <a:t>– creating demand for low-carbon products;</a:t>
            </a:r>
          </a:p>
          <a:p>
            <a:pPr marL="800100" lvl="1" indent="-342900">
              <a:lnSpc>
                <a:spcPct val="150000"/>
              </a:lnSpc>
              <a:buFont typeface="Courier New"/>
              <a:buChar char="o"/>
            </a:pPr>
            <a:r>
              <a:rPr lang="en-GB" b="1">
                <a:solidFill>
                  <a:srgbClr val="000000"/>
                </a:solidFill>
                <a:latin typeface="Aptos" panose="02110004020202020204"/>
                <a:cs typeface="Arial"/>
              </a:rPr>
              <a:t>Affordable green energy </a:t>
            </a:r>
            <a:r>
              <a:rPr lang="en-GB">
                <a:solidFill>
                  <a:srgbClr val="000000"/>
                </a:solidFill>
                <a:latin typeface="Aptos" panose="02110004020202020204"/>
                <a:cs typeface="Arial"/>
              </a:rPr>
              <a:t>– Commissioner Ribera stated that she expects energy prices to fall;</a:t>
            </a:r>
          </a:p>
          <a:p>
            <a:pPr marL="800100" lvl="1" indent="-342900">
              <a:lnSpc>
                <a:spcPct val="150000"/>
              </a:lnSpc>
              <a:buFont typeface="Courier New"/>
              <a:buChar char="o"/>
            </a:pPr>
            <a:r>
              <a:rPr lang="en-GB" b="1">
                <a:solidFill>
                  <a:srgbClr val="000000"/>
                </a:solidFill>
                <a:latin typeface="Aptos" panose="02110004020202020204"/>
                <a:cs typeface="Arial"/>
              </a:rPr>
              <a:t>Investment</a:t>
            </a:r>
            <a:r>
              <a:rPr lang="en-GB">
                <a:solidFill>
                  <a:srgbClr val="000000"/>
                </a:solidFill>
                <a:latin typeface="Aptos" panose="02110004020202020204"/>
                <a:cs typeface="Arial"/>
              </a:rPr>
              <a:t> – encouraging private investment alongside public funding;</a:t>
            </a:r>
          </a:p>
          <a:p>
            <a:pPr marL="800100" lvl="1" indent="-342900">
              <a:lnSpc>
                <a:spcPct val="150000"/>
              </a:lnSpc>
              <a:buFont typeface="Courier New"/>
              <a:buChar char="o"/>
            </a:pPr>
            <a:r>
              <a:rPr lang="en-GB" b="1">
                <a:solidFill>
                  <a:srgbClr val="000000"/>
                </a:solidFill>
                <a:latin typeface="Aptos" panose="02110004020202020204"/>
                <a:cs typeface="Arial"/>
              </a:rPr>
              <a:t>Social issues </a:t>
            </a:r>
            <a:r>
              <a:rPr lang="en-GB">
                <a:solidFill>
                  <a:srgbClr val="000000"/>
                </a:solidFill>
                <a:latin typeface="Aptos" panose="02110004020202020204"/>
                <a:cs typeface="Arial"/>
              </a:rPr>
              <a:t>– taking into account regional development and skills;</a:t>
            </a:r>
          </a:p>
          <a:p>
            <a:pPr marL="800100" lvl="1" indent="-342900">
              <a:lnSpc>
                <a:spcPct val="150000"/>
              </a:lnSpc>
              <a:buFont typeface="Courier New"/>
              <a:buChar char="o"/>
            </a:pPr>
            <a:r>
              <a:rPr lang="en-GB" b="1">
                <a:solidFill>
                  <a:srgbClr val="000000"/>
                </a:solidFill>
                <a:latin typeface="Aptos" panose="02110004020202020204"/>
                <a:cs typeface="Arial"/>
              </a:rPr>
              <a:t>External dimension </a:t>
            </a:r>
            <a:r>
              <a:rPr lang="en-GB">
                <a:solidFill>
                  <a:srgbClr val="000000"/>
                </a:solidFill>
                <a:latin typeface="Aptos" panose="02110004020202020204"/>
                <a:cs typeface="Arial"/>
              </a:rPr>
              <a:t>– ensuring a level playing field for European companies in the face of international competition.</a:t>
            </a:r>
          </a:p>
        </p:txBody>
      </p:sp>
    </p:spTree>
    <p:extLst>
      <p:ext uri="{BB962C8B-B14F-4D97-AF65-F5344CB8AC3E}">
        <p14:creationId xmlns:p14="http://schemas.microsoft.com/office/powerpoint/2010/main" val="2825848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EB000-B41C-EC6F-5008-F3B45290D43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3ABDD33-73C7-80A8-9B0E-B9069ADA0D3E}"/>
              </a:ext>
            </a:extLst>
          </p:cNvPr>
          <p:cNvGrpSpPr/>
          <p:nvPr/>
        </p:nvGrpSpPr>
        <p:grpSpPr>
          <a:xfrm>
            <a:off x="0" y="6318000"/>
            <a:ext cx="12192000" cy="540000"/>
            <a:chOff x="0" y="6318000"/>
            <a:chExt cx="12192000" cy="540000"/>
          </a:xfrm>
        </p:grpSpPr>
        <p:sp>
          <p:nvSpPr>
            <p:cNvPr id="5" name="Rectangle 4">
              <a:extLst>
                <a:ext uri="{FF2B5EF4-FFF2-40B4-BE49-F238E27FC236}">
                  <a16:creationId xmlns:a16="http://schemas.microsoft.com/office/drawing/2014/main" id="{50B1F85C-5ADB-9FE7-2EF2-33CCC05B224C}"/>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5619EA67-A0AB-DBF0-62F4-D655FF5D1BB1}"/>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circle with a black background&#10;&#10;Description automatically generated">
              <a:extLst>
                <a:ext uri="{FF2B5EF4-FFF2-40B4-BE49-F238E27FC236}">
                  <a16:creationId xmlns:a16="http://schemas.microsoft.com/office/drawing/2014/main" id="{3AB2E688-2001-E868-D31F-211BBBE25D8B}"/>
                </a:ext>
              </a:extLst>
            </p:cNvPr>
            <p:cNvPicPr>
              <a:picLocks noChangeAspect="1"/>
            </p:cNvPicPr>
            <p:nvPr/>
          </p:nvPicPr>
          <p:blipFill>
            <a:blip r:embed="rId2"/>
            <a:stretch>
              <a:fillRect/>
            </a:stretch>
          </p:blipFill>
          <p:spPr>
            <a:xfrm>
              <a:off x="126000" y="6444000"/>
              <a:ext cx="288000" cy="288000"/>
            </a:xfrm>
            <a:prstGeom prst="rect">
              <a:avLst/>
            </a:prstGeom>
          </p:spPr>
        </p:pic>
        <p:sp>
          <p:nvSpPr>
            <p:cNvPr id="8" name="Slide Number">
              <a:extLst>
                <a:ext uri="{FF2B5EF4-FFF2-40B4-BE49-F238E27FC236}">
                  <a16:creationId xmlns:a16="http://schemas.microsoft.com/office/drawing/2014/main" id="{098C0C2E-4F12-73A2-AE79-990AD0D04BD5}"/>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9" name="Slide Number">
              <a:extLst>
                <a:ext uri="{FF2B5EF4-FFF2-40B4-BE49-F238E27FC236}">
                  <a16:creationId xmlns:a16="http://schemas.microsoft.com/office/drawing/2014/main" id="{969D1AB9-4142-B1FF-35C7-6CBC125B317E}"/>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grpSp>
      <p:sp>
        <p:nvSpPr>
          <p:cNvPr id="10" name="Title 9">
            <a:extLst>
              <a:ext uri="{FF2B5EF4-FFF2-40B4-BE49-F238E27FC236}">
                <a16:creationId xmlns:a16="http://schemas.microsoft.com/office/drawing/2014/main" id="{DED4FB31-EC49-33E6-DEF6-DD3CA8809CEB}"/>
              </a:ext>
            </a:extLst>
          </p:cNvPr>
          <p:cNvSpPr>
            <a:spLocks noGrp="1"/>
          </p:cNvSpPr>
          <p:nvPr>
            <p:ph type="title"/>
          </p:nvPr>
        </p:nvSpPr>
        <p:spPr>
          <a:xfrm>
            <a:off x="614734" y="4108898"/>
            <a:ext cx="11225679" cy="495792"/>
          </a:xfrm>
        </p:spPr>
        <p:txBody>
          <a:bodyPr/>
          <a:lstStyle/>
          <a:p>
            <a:br>
              <a:rPr lang="en-GB" sz="1600" b="1">
                <a:latin typeface="+mn-lt"/>
              </a:rPr>
            </a:br>
            <a:br>
              <a:rPr lang="en-GB" sz="1600" b="1">
                <a:latin typeface="+mn-lt"/>
              </a:rPr>
            </a:br>
            <a:r>
              <a:rPr lang="en-GB" sz="1600" b="1">
                <a:latin typeface="+mn-lt"/>
              </a:rPr>
              <a:t>Next Steps</a:t>
            </a:r>
            <a:br>
              <a:rPr lang="en-GB" sz="1600" b="1">
                <a:latin typeface="+mn-lt"/>
              </a:rPr>
            </a:br>
            <a:endParaRPr lang="en-GB" sz="1600" b="1">
              <a:latin typeface="+mn-lt"/>
            </a:endParaRPr>
          </a:p>
        </p:txBody>
      </p:sp>
      <p:sp>
        <p:nvSpPr>
          <p:cNvPr id="3" name="TextBox 2">
            <a:extLst>
              <a:ext uri="{FF2B5EF4-FFF2-40B4-BE49-F238E27FC236}">
                <a16:creationId xmlns:a16="http://schemas.microsoft.com/office/drawing/2014/main" id="{BA555C54-876B-43BA-513A-2B07161EECB2}"/>
              </a:ext>
            </a:extLst>
          </p:cNvPr>
          <p:cNvSpPr txBox="1"/>
          <p:nvPr/>
        </p:nvSpPr>
        <p:spPr>
          <a:xfrm>
            <a:off x="540000" y="1295100"/>
            <a:ext cx="7138575" cy="2554545"/>
          </a:xfrm>
          <a:prstGeom prst="rect">
            <a:avLst/>
          </a:prstGeom>
          <a:noFill/>
        </p:spPr>
        <p:txBody>
          <a:bodyPr wrap="square" rtlCol="0">
            <a:spAutoFit/>
          </a:bodyPr>
          <a:lstStyle/>
          <a:p>
            <a:pPr marL="342900" indent="-342900">
              <a:buFont typeface="+mj-lt"/>
              <a:buAutoNum type="arabicPeriod"/>
            </a:pPr>
            <a:r>
              <a:rPr lang="en-GB" sz="1600" b="1"/>
              <a:t>Include CCUS </a:t>
            </a:r>
            <a:r>
              <a:rPr lang="en-GB" sz="1600"/>
              <a:t>in the scope of the </a:t>
            </a:r>
            <a:r>
              <a:rPr lang="en-GB" sz="1600" b="1"/>
              <a:t>Clean Industrial Deal</a:t>
            </a:r>
            <a:r>
              <a:rPr lang="en-GB" sz="1600"/>
              <a:t>; - TBD</a:t>
            </a:r>
          </a:p>
          <a:p>
            <a:pPr marL="342900" indent="-342900">
              <a:buFont typeface="+mj-lt"/>
              <a:buAutoNum type="arabicPeriod"/>
            </a:pPr>
            <a:r>
              <a:rPr lang="en-GB" sz="1600"/>
              <a:t>Develop a </a:t>
            </a:r>
            <a:r>
              <a:rPr lang="en-GB" sz="1600" b="1"/>
              <a:t>regulatory framework </a:t>
            </a:r>
            <a:r>
              <a:rPr lang="en-GB" sz="1600"/>
              <a:t>for </a:t>
            </a:r>
            <a:r>
              <a:rPr lang="en-GB" sz="1600" b="1"/>
              <a:t>low-carbon industrial products</a:t>
            </a:r>
            <a:r>
              <a:rPr lang="en-GB" sz="1600"/>
              <a:t>; - should be included.</a:t>
            </a:r>
          </a:p>
          <a:p>
            <a:pPr marL="342900" indent="-342900">
              <a:buFont typeface="+mj-lt"/>
              <a:buAutoNum type="arabicPeriod"/>
            </a:pPr>
            <a:r>
              <a:rPr lang="en-GB" sz="1600"/>
              <a:t>Significantly increase </a:t>
            </a:r>
            <a:r>
              <a:rPr lang="en-GB" sz="1600" b="1"/>
              <a:t>Connecting Europe Facility and Innovation Fund budgets</a:t>
            </a:r>
            <a:r>
              <a:rPr lang="en-GB" sz="1600"/>
              <a:t>; - no direct reference, but increasing funding and private investments should be included.</a:t>
            </a:r>
          </a:p>
          <a:p>
            <a:pPr marL="342900" indent="-342900">
              <a:buFont typeface="+mj-lt"/>
              <a:buAutoNum type="arabicPeriod"/>
            </a:pPr>
            <a:r>
              <a:rPr lang="en-GB" sz="1600"/>
              <a:t>Prioritise an </a:t>
            </a:r>
            <a:r>
              <a:rPr lang="en-GB" sz="1600" b="1"/>
              <a:t>EU regulatory framework for CO2 transport</a:t>
            </a:r>
            <a:r>
              <a:rPr lang="en-GB" sz="1600"/>
              <a:t>; - TBD</a:t>
            </a:r>
          </a:p>
          <a:p>
            <a:pPr marL="342900" indent="-342900">
              <a:buFont typeface="+mj-lt"/>
              <a:buAutoNum type="arabicPeriod"/>
            </a:pPr>
            <a:r>
              <a:rPr lang="en-GB" sz="1600"/>
              <a:t>Enable the </a:t>
            </a:r>
            <a:r>
              <a:rPr lang="en-GB" sz="1600" b="1"/>
              <a:t>cross-border transport &amp; storage of CO2 captured between the European Union/European Economic Area and United Kingdom</a:t>
            </a:r>
            <a:r>
              <a:rPr lang="en-GB" sz="1600"/>
              <a:t>. - TBD</a:t>
            </a:r>
          </a:p>
        </p:txBody>
      </p:sp>
      <p:sp>
        <p:nvSpPr>
          <p:cNvPr id="11" name="Title 9">
            <a:extLst>
              <a:ext uri="{FF2B5EF4-FFF2-40B4-BE49-F238E27FC236}">
                <a16:creationId xmlns:a16="http://schemas.microsoft.com/office/drawing/2014/main" id="{5FD11909-9CE5-7416-A906-F7A4CE293489}"/>
              </a:ext>
            </a:extLst>
          </p:cNvPr>
          <p:cNvSpPr txBox="1">
            <a:spLocks/>
          </p:cNvSpPr>
          <p:nvPr/>
        </p:nvSpPr>
        <p:spPr>
          <a:xfrm>
            <a:off x="523409" y="234229"/>
            <a:ext cx="11225679" cy="49579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400" kern="1200">
                <a:solidFill>
                  <a:srgbClr val="142F35"/>
                </a:solidFill>
                <a:latin typeface="+mj-lt"/>
                <a:ea typeface="+mj-ea"/>
                <a:cs typeface="+mj-cs"/>
              </a:defRPr>
            </a:lvl1pPr>
          </a:lstStyle>
          <a:p>
            <a:r>
              <a:rPr lang="en-GB"/>
              <a:t>CCSA CID Letter – 27 November 2024</a:t>
            </a:r>
          </a:p>
        </p:txBody>
      </p:sp>
      <p:sp>
        <p:nvSpPr>
          <p:cNvPr id="13" name="TextBox 12">
            <a:extLst>
              <a:ext uri="{FF2B5EF4-FFF2-40B4-BE49-F238E27FC236}">
                <a16:creationId xmlns:a16="http://schemas.microsoft.com/office/drawing/2014/main" id="{D70C3C23-3469-C192-4D51-D1727ECF0927}"/>
              </a:ext>
            </a:extLst>
          </p:cNvPr>
          <p:cNvSpPr txBox="1"/>
          <p:nvPr/>
        </p:nvSpPr>
        <p:spPr>
          <a:xfrm>
            <a:off x="614734" y="4491795"/>
            <a:ext cx="6094476" cy="1815882"/>
          </a:xfrm>
          <a:prstGeom prst="rect">
            <a:avLst/>
          </a:prstGeom>
          <a:noFill/>
        </p:spPr>
        <p:txBody>
          <a:bodyPr wrap="square">
            <a:spAutoFit/>
          </a:bodyPr>
          <a:lstStyle/>
          <a:p>
            <a:pPr marL="285750" indent="-285750">
              <a:buFont typeface="Arial" panose="020B0604020202020204" pitchFamily="34" charset="0"/>
              <a:buChar char="•"/>
            </a:pPr>
            <a:r>
              <a:rPr lang="en-GB" sz="1600" err="1"/>
              <a:t>Euractiv</a:t>
            </a:r>
            <a:r>
              <a:rPr lang="en-GB" sz="1600"/>
              <a:t> partnership – one article on what CCSA expects from the CID (w/c 27 Jan), and an op-ed reacting to it shortly after publication.</a:t>
            </a:r>
          </a:p>
          <a:p>
            <a:pPr marL="285750" indent="-285750">
              <a:buFont typeface="Arial" panose="020B0604020202020204" pitchFamily="34" charset="0"/>
              <a:buChar char="•"/>
            </a:pPr>
            <a:r>
              <a:rPr lang="en-GB" sz="1600"/>
              <a:t>Joint letter with CATF, Bellona and other signatories – ‘’Open Letter Supporting CCS in the Clean Industrial Deal’’</a:t>
            </a:r>
          </a:p>
          <a:p>
            <a:pPr marL="285750" indent="-285750">
              <a:buFont typeface="Arial" panose="020B0604020202020204" pitchFamily="34" charset="0"/>
              <a:buChar char="•"/>
            </a:pPr>
            <a:r>
              <a:rPr lang="en-GB" sz="1600" u="sng"/>
              <a:t>Other actions?</a:t>
            </a:r>
            <a:br>
              <a:rPr lang="en-GB" sz="1600"/>
            </a:br>
            <a:endParaRPr lang="en-GB" sz="1600"/>
          </a:p>
        </p:txBody>
      </p:sp>
      <p:pic>
        <p:nvPicPr>
          <p:cNvPr id="15" name="Picture 14">
            <a:extLst>
              <a:ext uri="{FF2B5EF4-FFF2-40B4-BE49-F238E27FC236}">
                <a16:creationId xmlns:a16="http://schemas.microsoft.com/office/drawing/2014/main" id="{248D78F9-B55B-657C-82B7-97DA4F3B0F81}"/>
              </a:ext>
            </a:extLst>
          </p:cNvPr>
          <p:cNvPicPr>
            <a:picLocks noChangeAspect="1"/>
          </p:cNvPicPr>
          <p:nvPr/>
        </p:nvPicPr>
        <p:blipFill>
          <a:blip r:embed="rId3"/>
          <a:stretch>
            <a:fillRect/>
          </a:stretch>
        </p:blipFill>
        <p:spPr>
          <a:xfrm>
            <a:off x="8375188" y="1073069"/>
            <a:ext cx="3202078" cy="4512019"/>
          </a:xfrm>
          <a:prstGeom prst="rect">
            <a:avLst/>
          </a:prstGeom>
        </p:spPr>
      </p:pic>
    </p:spTree>
    <p:extLst>
      <p:ext uri="{BB962C8B-B14F-4D97-AF65-F5344CB8AC3E}">
        <p14:creationId xmlns:p14="http://schemas.microsoft.com/office/powerpoint/2010/main" val="2093838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2200-4DF8-46AA-96FB-2681586B956A}"/>
              </a:ext>
            </a:extLst>
          </p:cNvPr>
          <p:cNvSpPr>
            <a:spLocks noGrp="1"/>
          </p:cNvSpPr>
          <p:nvPr>
            <p:ph type="title"/>
          </p:nvPr>
        </p:nvSpPr>
        <p:spPr>
          <a:xfrm>
            <a:off x="487900" y="797350"/>
            <a:ext cx="5473421" cy="2412193"/>
          </a:xfrm>
        </p:spPr>
        <p:txBody>
          <a:bodyPr/>
          <a:lstStyle/>
          <a:p>
            <a:br>
              <a:rPr lang="en-US"/>
            </a:br>
            <a:br>
              <a:rPr lang="en-US"/>
            </a:br>
            <a:br>
              <a:rPr lang="en-US"/>
            </a:br>
            <a:br>
              <a:rPr lang="en-US"/>
            </a:br>
            <a:endParaRPr lang="en-US" sz="2400"/>
          </a:p>
        </p:txBody>
      </p:sp>
      <p:sp>
        <p:nvSpPr>
          <p:cNvPr id="3" name="Title 1">
            <a:extLst>
              <a:ext uri="{FF2B5EF4-FFF2-40B4-BE49-F238E27FC236}">
                <a16:creationId xmlns:a16="http://schemas.microsoft.com/office/drawing/2014/main" id="{93DB5313-C7B5-FBC7-C6E5-F7242B882FB0}"/>
              </a:ext>
            </a:extLst>
          </p:cNvPr>
          <p:cNvSpPr txBox="1">
            <a:spLocks/>
          </p:cNvSpPr>
          <p:nvPr/>
        </p:nvSpPr>
        <p:spPr>
          <a:xfrm>
            <a:off x="470870" y="1124224"/>
            <a:ext cx="5321265" cy="2956699"/>
          </a:xfrm>
          <a:prstGeom prst="rect">
            <a:avLst/>
          </a:prstGeom>
        </p:spPr>
        <p:txBody>
          <a:bodyPr vert="horz" wrap="square" lIns="0" tIns="0" rIns="0" bIns="0" rtlCol="0" anchor="t">
            <a:normAutofit/>
          </a:bodyPr>
          <a:lstStyle>
            <a:lvl1pPr algn="l" defTabSz="914400" rtl="0" eaLnBrk="1" latinLnBrk="0" hangingPunct="1">
              <a:lnSpc>
                <a:spcPts val="4460"/>
              </a:lnSpc>
              <a:spcBef>
                <a:spcPct val="0"/>
              </a:spcBef>
              <a:buNone/>
              <a:defRPr sz="4000" b="1" kern="1200">
                <a:solidFill>
                  <a:srgbClr val="142F35"/>
                </a:solidFill>
                <a:latin typeface="+mj-lt"/>
                <a:ea typeface="+mj-ea"/>
                <a:cs typeface="+mj-cs"/>
              </a:defRPr>
            </a:lvl1pPr>
          </a:lstStyle>
          <a:p>
            <a:pPr>
              <a:lnSpc>
                <a:spcPct val="90000"/>
              </a:lnSpc>
            </a:pPr>
            <a:r>
              <a:rPr lang="en-GB" sz="3600">
                <a:latin typeface="Wallop" panose="00000500000000000000" pitchFamily="50" charset="0"/>
              </a:rPr>
              <a:t>CCSA EU Conference 2025: Draft agenda</a:t>
            </a:r>
          </a:p>
          <a:p>
            <a:pPr>
              <a:lnSpc>
                <a:spcPct val="90000"/>
              </a:lnSpc>
            </a:pPr>
            <a:endParaRPr lang="en-GB" sz="3600">
              <a:latin typeface="Wallop" panose="00000500000000000000" pitchFamily="50" charset="0"/>
            </a:endParaRPr>
          </a:p>
        </p:txBody>
      </p:sp>
      <p:sp>
        <p:nvSpPr>
          <p:cNvPr id="4" name="Text Placeholder 3">
            <a:extLst>
              <a:ext uri="{FF2B5EF4-FFF2-40B4-BE49-F238E27FC236}">
                <a16:creationId xmlns:a16="http://schemas.microsoft.com/office/drawing/2014/main" id="{B9A04B9F-F8F0-2FA9-28F4-EDF4865D1653}"/>
              </a:ext>
            </a:extLst>
          </p:cNvPr>
          <p:cNvSpPr txBox="1">
            <a:spLocks/>
          </p:cNvSpPr>
          <p:nvPr/>
        </p:nvSpPr>
        <p:spPr>
          <a:xfrm>
            <a:off x="470870" y="2787578"/>
            <a:ext cx="4905886" cy="8439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solidFill>
                  <a:srgbClr val="142F35"/>
                </a:solidFill>
                <a:latin typeface="+mj-lt"/>
                <a:ea typeface="+mj-ea"/>
                <a:cs typeface="+mj-cs"/>
              </a:rPr>
              <a:t>CCSA Secretariat</a:t>
            </a:r>
          </a:p>
        </p:txBody>
      </p:sp>
    </p:spTree>
    <p:extLst>
      <p:ext uri="{BB962C8B-B14F-4D97-AF65-F5344CB8AC3E}">
        <p14:creationId xmlns:p14="http://schemas.microsoft.com/office/powerpoint/2010/main" val="2840578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4AEA0-88E3-1B16-A2DB-B1B3F9A26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9A5AC5-20CB-6F3F-BE07-8D9201C11AF1}"/>
              </a:ext>
            </a:extLst>
          </p:cNvPr>
          <p:cNvSpPr>
            <a:spLocks noGrp="1"/>
          </p:cNvSpPr>
          <p:nvPr>
            <p:ph type="title"/>
          </p:nvPr>
        </p:nvSpPr>
        <p:spPr>
          <a:xfrm>
            <a:off x="483160" y="285830"/>
            <a:ext cx="11225679" cy="495792"/>
          </a:xfrm>
        </p:spPr>
        <p:txBody>
          <a:bodyPr/>
          <a:lstStyle/>
          <a:p>
            <a:pPr>
              <a:lnSpc>
                <a:spcPct val="90000"/>
              </a:lnSpc>
            </a:pPr>
            <a:r>
              <a:rPr lang="en-GB" sz="3200" b="1">
                <a:latin typeface="Wallop" panose="00000500000000000000" pitchFamily="50" charset="0"/>
              </a:rPr>
              <a:t>CCSA EU Conference 2025 | At a glance</a:t>
            </a:r>
          </a:p>
        </p:txBody>
      </p:sp>
      <p:grpSp>
        <p:nvGrpSpPr>
          <p:cNvPr id="4" name="Group 3">
            <a:extLst>
              <a:ext uri="{FF2B5EF4-FFF2-40B4-BE49-F238E27FC236}">
                <a16:creationId xmlns:a16="http://schemas.microsoft.com/office/drawing/2014/main" id="{162FBD33-E10B-7368-70A5-7D67E0F4D3A2}"/>
              </a:ext>
            </a:extLst>
          </p:cNvPr>
          <p:cNvGrpSpPr/>
          <p:nvPr/>
        </p:nvGrpSpPr>
        <p:grpSpPr>
          <a:xfrm>
            <a:off x="0" y="6318000"/>
            <a:ext cx="12192000" cy="540000"/>
            <a:chOff x="0" y="6318000"/>
            <a:chExt cx="12192000" cy="540000"/>
          </a:xfrm>
        </p:grpSpPr>
        <p:sp>
          <p:nvSpPr>
            <p:cNvPr id="5" name="Rectangle 4">
              <a:extLst>
                <a:ext uri="{FF2B5EF4-FFF2-40B4-BE49-F238E27FC236}">
                  <a16:creationId xmlns:a16="http://schemas.microsoft.com/office/drawing/2014/main" id="{135F4FD9-A3DB-CA13-23AB-3E746D8E0E3D}"/>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B59CF78E-7D00-5929-4436-5CE9BEBF7ED9}"/>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circle with a black background&#10;&#10;Description automatically generated">
              <a:extLst>
                <a:ext uri="{FF2B5EF4-FFF2-40B4-BE49-F238E27FC236}">
                  <a16:creationId xmlns:a16="http://schemas.microsoft.com/office/drawing/2014/main" id="{2BA1D3D4-FF9A-6D92-9A9C-3C30719BC7C3}"/>
                </a:ext>
              </a:extLst>
            </p:cNvPr>
            <p:cNvPicPr>
              <a:picLocks noChangeAspect="1"/>
            </p:cNvPicPr>
            <p:nvPr/>
          </p:nvPicPr>
          <p:blipFill>
            <a:blip r:embed="rId2"/>
            <a:stretch>
              <a:fillRect/>
            </a:stretch>
          </p:blipFill>
          <p:spPr>
            <a:xfrm>
              <a:off x="126000" y="6444000"/>
              <a:ext cx="288000" cy="288000"/>
            </a:xfrm>
            <a:prstGeom prst="rect">
              <a:avLst/>
            </a:prstGeom>
          </p:spPr>
        </p:pic>
        <p:sp>
          <p:nvSpPr>
            <p:cNvPr id="8" name="Slide Number">
              <a:extLst>
                <a:ext uri="{FF2B5EF4-FFF2-40B4-BE49-F238E27FC236}">
                  <a16:creationId xmlns:a16="http://schemas.microsoft.com/office/drawing/2014/main" id="{8B195A9F-518C-E11A-A966-098199DC7368}"/>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9" name="Slide Number">
              <a:extLst>
                <a:ext uri="{FF2B5EF4-FFF2-40B4-BE49-F238E27FC236}">
                  <a16:creationId xmlns:a16="http://schemas.microsoft.com/office/drawing/2014/main" id="{9CDE0F3F-58FF-51B7-3031-3155D5B9FF2C}"/>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grpSp>
      <p:sp>
        <p:nvSpPr>
          <p:cNvPr id="14" name="TextBox 13">
            <a:extLst>
              <a:ext uri="{FF2B5EF4-FFF2-40B4-BE49-F238E27FC236}">
                <a16:creationId xmlns:a16="http://schemas.microsoft.com/office/drawing/2014/main" id="{30C1237C-727B-DF36-16BB-082764E635CE}"/>
              </a:ext>
            </a:extLst>
          </p:cNvPr>
          <p:cNvSpPr txBox="1"/>
          <p:nvPr/>
        </p:nvSpPr>
        <p:spPr>
          <a:xfrm>
            <a:off x="539998" y="1421212"/>
            <a:ext cx="3322233" cy="247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Event Details: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Date: Wednesday, 14 May 2025</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Venue: Cardo Hotel</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200+ attendees expected</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rPr>
              <a:t>20+ speakers</a:t>
            </a:r>
            <a:endParaRPr kumimoji="0" lang="en-GB" sz="1800" b="0" i="0" u="none" strike="noStrike" kern="1200" cap="none" spc="0" normalizeH="0" baseline="0" noProof="0">
              <a:ln>
                <a:noFill/>
              </a:ln>
              <a:solidFill>
                <a:srgbClr val="143036"/>
              </a:solidFill>
              <a:effectLst/>
              <a:uLnTx/>
              <a:uFillTx/>
              <a:latin typeface="Wallop" panose="00000500000000000000" pitchFamily="50" charset="0"/>
              <a:ea typeface="Arial"/>
              <a:cs typeface="Arial"/>
              <a:sym typeface="Arial"/>
            </a:endParaRPr>
          </a:p>
        </p:txBody>
      </p:sp>
      <p:sp>
        <p:nvSpPr>
          <p:cNvPr id="15" name="TextBox 14">
            <a:extLst>
              <a:ext uri="{FF2B5EF4-FFF2-40B4-BE49-F238E27FC236}">
                <a16:creationId xmlns:a16="http://schemas.microsoft.com/office/drawing/2014/main" id="{5C510E92-ECE6-DAA8-AFD3-DA29075D70AA}"/>
              </a:ext>
            </a:extLst>
          </p:cNvPr>
          <p:cNvSpPr txBox="1"/>
          <p:nvPr/>
        </p:nvSpPr>
        <p:spPr>
          <a:xfrm>
            <a:off x="4172517" y="1427348"/>
            <a:ext cx="7572443" cy="41536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43035"/>
                </a:solidFill>
                <a:effectLst/>
                <a:uLnTx/>
                <a:uFillTx/>
                <a:latin typeface="Wallop" panose="00000500000000000000" pitchFamily="50" charset="0"/>
                <a:ea typeface="Arial"/>
                <a:cs typeface="Arial"/>
                <a:sym typeface="Arial"/>
              </a:rPr>
              <a:t>Themes include:</a:t>
            </a:r>
          </a:p>
          <a:p>
            <a:pPr marL="0" marR="0" lvl="0" indent="0" algn="just" defTabSz="914400" rtl="0" eaLnBrk="1" fontAlgn="auto" latinLnBrk="0" hangingPunct="0">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143035"/>
              </a:solidFill>
              <a:effectLst/>
              <a:uLnTx/>
              <a:uFillTx/>
              <a:latin typeface="Wallop" panose="00000500000000000000" pitchFamily="50" charset="0"/>
              <a:ea typeface="Calibri" panose="020F0502020204030204" pitchFamily="34" charset="0"/>
              <a:cs typeface="Calibri" panose="020F0502020204030204" pitchFamily="34" charset="0"/>
            </a:endParaRPr>
          </a:p>
          <a:p>
            <a:pPr marL="342900" indent="-342900" hangingPunct="0">
              <a:buFont typeface="Arial" panose="020B0604020202020204" pitchFamily="34" charset="0"/>
              <a:buChar char="•"/>
              <a:defRPr/>
            </a:pPr>
            <a:r>
              <a:rPr lang="en-GB" sz="1700">
                <a:solidFill>
                  <a:srgbClr val="143036"/>
                </a:solidFill>
                <a:latin typeface="Wallop" panose="00000500000000000000" pitchFamily="50" charset="0"/>
                <a:cs typeface="Arial"/>
              </a:rPr>
              <a:t>The Future of CCUS in the EU </a:t>
            </a:r>
          </a:p>
          <a:p>
            <a:pPr marL="342900" indent="-342900" hangingPunct="0">
              <a:buFont typeface="Arial" panose="020B0604020202020204" pitchFamily="34" charset="0"/>
              <a:buChar char="•"/>
              <a:defRPr/>
            </a:pPr>
            <a:endParaRPr lang="en-GB" sz="1700">
              <a:solidFill>
                <a:srgbClr val="143036"/>
              </a:solidFill>
              <a:latin typeface="Wallop" panose="00000500000000000000" pitchFamily="50" charset="0"/>
              <a:cs typeface="Arial"/>
            </a:endParaRPr>
          </a:p>
          <a:p>
            <a:pPr marL="342900" indent="-342900" hangingPunct="0">
              <a:buFont typeface="Arial" panose="020B0604020202020204" pitchFamily="34" charset="0"/>
              <a:buChar char="•"/>
              <a:defRPr/>
            </a:pPr>
            <a:r>
              <a:rPr lang="en-GB" sz="1700">
                <a:solidFill>
                  <a:srgbClr val="143036"/>
                </a:solidFill>
                <a:latin typeface="Wallop" panose="00000500000000000000" pitchFamily="50" charset="0"/>
                <a:cs typeface="Arial"/>
              </a:rPr>
              <a:t>Creating a Viable Market for CCUS Projects, Funding schemes</a:t>
            </a:r>
          </a:p>
          <a:p>
            <a:pPr marL="342900" indent="-342900" hangingPunct="0">
              <a:buFont typeface="Arial" panose="020B0604020202020204" pitchFamily="34" charset="0"/>
              <a:buChar char="•"/>
              <a:defRPr/>
            </a:pPr>
            <a:endParaRPr lang="en-US" sz="1700">
              <a:solidFill>
                <a:srgbClr val="143036"/>
              </a:solidFill>
              <a:latin typeface="Wallop" panose="00000500000000000000" pitchFamily="50" charset="0"/>
              <a:cs typeface="Arial"/>
            </a:endParaRPr>
          </a:p>
          <a:p>
            <a:pPr marL="342900" indent="-342900" hangingPunct="0">
              <a:buFont typeface="Arial" panose="020B0604020202020204" pitchFamily="34" charset="0"/>
              <a:buChar char="•"/>
              <a:defRPr/>
            </a:pPr>
            <a:r>
              <a:rPr lang="en-US" sz="1700">
                <a:solidFill>
                  <a:srgbClr val="143036"/>
                </a:solidFill>
                <a:latin typeface="Wallop" panose="00000500000000000000" pitchFamily="50" charset="0"/>
                <a:cs typeface="Arial"/>
              </a:rPr>
              <a:t>Public Perception of CCUS</a:t>
            </a:r>
          </a:p>
          <a:p>
            <a:pPr marL="342900" indent="-342900" hangingPunct="0">
              <a:buFont typeface="Arial" panose="020B0604020202020204" pitchFamily="34" charset="0"/>
              <a:buChar char="•"/>
              <a:defRPr/>
            </a:pPr>
            <a:endParaRPr lang="en-US" sz="1700">
              <a:solidFill>
                <a:srgbClr val="143036"/>
              </a:solidFill>
              <a:latin typeface="Wallop" panose="00000500000000000000" pitchFamily="50" charset="0"/>
              <a:cs typeface="Arial"/>
            </a:endParaRPr>
          </a:p>
          <a:p>
            <a:pPr marL="342900" indent="-342900" hangingPunct="0">
              <a:buFont typeface="Arial" panose="020B0604020202020204" pitchFamily="34" charset="0"/>
              <a:buChar char="•"/>
              <a:defRPr/>
            </a:pPr>
            <a:r>
              <a:rPr lang="en-US" sz="1700">
                <a:solidFill>
                  <a:srgbClr val="143036"/>
                </a:solidFill>
                <a:latin typeface="Wallop" panose="00000500000000000000" pitchFamily="50" charset="0"/>
                <a:cs typeface="Arial"/>
              </a:rPr>
              <a:t>CO</a:t>
            </a:r>
            <a:r>
              <a:rPr lang="en-US" sz="1700" baseline="-25000">
                <a:solidFill>
                  <a:srgbClr val="143036"/>
                </a:solidFill>
                <a:latin typeface="Wallop" panose="00000500000000000000" pitchFamily="50" charset="0"/>
                <a:cs typeface="Arial"/>
              </a:rPr>
              <a:t>2</a:t>
            </a:r>
            <a:r>
              <a:rPr lang="en-US" sz="1700">
                <a:solidFill>
                  <a:srgbClr val="143036"/>
                </a:solidFill>
                <a:latin typeface="Wallop" panose="00000500000000000000" pitchFamily="50" charset="0"/>
                <a:cs typeface="Arial"/>
              </a:rPr>
              <a:t> Transport Regulatory Package </a:t>
            </a:r>
          </a:p>
          <a:p>
            <a:pPr marL="342900" indent="-342900" hangingPunct="0">
              <a:buFont typeface="Arial" panose="020B0604020202020204" pitchFamily="34" charset="0"/>
              <a:buChar char="•"/>
              <a:defRPr/>
            </a:pPr>
            <a:endParaRPr lang="en-GB" sz="1700">
              <a:solidFill>
                <a:srgbClr val="143036"/>
              </a:solidFill>
              <a:latin typeface="Wallop" panose="00000500000000000000" pitchFamily="50" charset="0"/>
              <a:cs typeface="Arial"/>
            </a:endParaRPr>
          </a:p>
          <a:p>
            <a:pPr marL="342900" indent="-342900" hangingPunct="0">
              <a:buFont typeface="Arial" panose="020B0604020202020204" pitchFamily="34" charset="0"/>
              <a:buChar char="•"/>
              <a:defRPr/>
            </a:pPr>
            <a:r>
              <a:rPr lang="en-GB" sz="1700">
                <a:solidFill>
                  <a:srgbClr val="143036"/>
                </a:solidFill>
                <a:latin typeface="Wallop" panose="00000500000000000000" pitchFamily="50" charset="0"/>
                <a:cs typeface="Arial"/>
              </a:rPr>
              <a:t>CCUS Role in the Industrial </a:t>
            </a:r>
            <a:br>
              <a:rPr lang="en-GB" sz="1700">
                <a:solidFill>
                  <a:srgbClr val="143036"/>
                </a:solidFill>
                <a:latin typeface="Wallop" panose="00000500000000000000" pitchFamily="50" charset="0"/>
                <a:cs typeface="Arial"/>
              </a:rPr>
            </a:br>
            <a:r>
              <a:rPr lang="en-GB" sz="1700">
                <a:solidFill>
                  <a:srgbClr val="143036"/>
                </a:solidFill>
                <a:latin typeface="Wallop" panose="00000500000000000000" pitchFamily="50" charset="0"/>
                <a:cs typeface="Arial"/>
              </a:rPr>
              <a:t>Decarbonisation Process, </a:t>
            </a:r>
            <a:br>
              <a:rPr lang="en-GB" sz="1700">
                <a:solidFill>
                  <a:srgbClr val="143036"/>
                </a:solidFill>
                <a:latin typeface="Wallop" panose="00000500000000000000" pitchFamily="50" charset="0"/>
                <a:cs typeface="Arial"/>
              </a:rPr>
            </a:br>
            <a:r>
              <a:rPr lang="en-GB" sz="1700">
                <a:solidFill>
                  <a:srgbClr val="143036"/>
                </a:solidFill>
                <a:latin typeface="Wallop" panose="00000500000000000000" pitchFamily="50" charset="0"/>
                <a:cs typeface="Arial"/>
              </a:rPr>
              <a:t>CO</a:t>
            </a:r>
            <a:r>
              <a:rPr lang="en-GB" sz="1700" baseline="-25000">
                <a:solidFill>
                  <a:srgbClr val="143036"/>
                </a:solidFill>
                <a:latin typeface="Wallop" panose="00000500000000000000" pitchFamily="50" charset="0"/>
                <a:cs typeface="Arial"/>
              </a:rPr>
              <a:t>2</a:t>
            </a:r>
            <a:r>
              <a:rPr lang="en-GB" sz="1700">
                <a:solidFill>
                  <a:srgbClr val="143036"/>
                </a:solidFill>
                <a:latin typeface="Wallop" panose="00000500000000000000" pitchFamily="50" charset="0"/>
                <a:cs typeface="Arial"/>
              </a:rPr>
              <a:t> Cross-border Frameworks, </a:t>
            </a:r>
            <a:br>
              <a:rPr lang="en-GB" sz="1700">
                <a:solidFill>
                  <a:srgbClr val="143036"/>
                </a:solidFill>
                <a:latin typeface="Wallop" panose="00000500000000000000" pitchFamily="50" charset="0"/>
                <a:cs typeface="Arial"/>
              </a:rPr>
            </a:br>
            <a:r>
              <a:rPr lang="en-GB" sz="1700">
                <a:solidFill>
                  <a:srgbClr val="143036"/>
                </a:solidFill>
                <a:latin typeface="Wallop" panose="00000500000000000000" pitchFamily="50" charset="0"/>
                <a:cs typeface="Arial"/>
              </a:rPr>
              <a:t>ETS, CBAM</a:t>
            </a:r>
          </a:p>
          <a:p>
            <a:pPr marL="171450" marR="0" lvl="0" indent="-171450" algn="just" defTabSz="914400" rtl="0" eaLnBrk="1" fontAlgn="auto" latinLnBrk="0" hangingPunct="1">
              <a:lnSpc>
                <a:spcPct val="125000"/>
              </a:lnSpc>
              <a:spcBef>
                <a:spcPts val="0"/>
              </a:spcBef>
              <a:spcAft>
                <a:spcPts val="800"/>
              </a:spcAft>
              <a:buClrTx/>
              <a:buSzTx/>
              <a:buFont typeface="Arial" panose="020B0604020202020204" pitchFamily="34" charset="0"/>
              <a:buChar char="•"/>
              <a:tabLst/>
              <a:defRPr/>
            </a:pPr>
            <a:endParaRPr kumimoji="0" lang="en-GB" sz="1700" b="0" i="0" u="none" strike="noStrike" kern="1200" cap="none" spc="0" normalizeH="0" baseline="0" noProof="0">
              <a:ln>
                <a:noFill/>
              </a:ln>
              <a:solidFill>
                <a:srgbClr val="143035"/>
              </a:solidFill>
              <a:effectLst/>
              <a:uLnTx/>
              <a:uFillTx/>
              <a:latin typeface="Wallop" panose="00000500000000000000" pitchFamily="50" charset="0"/>
              <a:ea typeface="Calibri" panose="020F0502020204030204" pitchFamily="34" charset="0"/>
              <a:cs typeface="Times New Roman" panose="02020603050405020304" pitchFamily="18" charset="0"/>
            </a:endParaRPr>
          </a:p>
        </p:txBody>
      </p:sp>
      <p:grpSp>
        <p:nvGrpSpPr>
          <p:cNvPr id="55" name="Group 54">
            <a:extLst>
              <a:ext uri="{FF2B5EF4-FFF2-40B4-BE49-F238E27FC236}">
                <a16:creationId xmlns:a16="http://schemas.microsoft.com/office/drawing/2014/main" id="{F254104C-FB67-9B43-8CBD-8EAFE688A105}"/>
              </a:ext>
            </a:extLst>
          </p:cNvPr>
          <p:cNvGrpSpPr/>
          <p:nvPr/>
        </p:nvGrpSpPr>
        <p:grpSpPr>
          <a:xfrm>
            <a:off x="8108426" y="3866238"/>
            <a:ext cx="3950224" cy="2027584"/>
            <a:chOff x="769723" y="744383"/>
            <a:chExt cx="6324049" cy="3254400"/>
          </a:xfrm>
        </p:grpSpPr>
        <p:sp>
          <p:nvSpPr>
            <p:cNvPr id="56" name="Rectangle 55">
              <a:extLst>
                <a:ext uri="{FF2B5EF4-FFF2-40B4-BE49-F238E27FC236}">
                  <a16:creationId xmlns:a16="http://schemas.microsoft.com/office/drawing/2014/main" id="{5B749F8B-D716-80F0-C47E-4A38F9C62A97}"/>
                </a:ext>
              </a:extLst>
            </p:cNvPr>
            <p:cNvSpPr/>
            <p:nvPr/>
          </p:nvSpPr>
          <p:spPr>
            <a:xfrm>
              <a:off x="791909" y="3291405"/>
              <a:ext cx="6289445" cy="653573"/>
            </a:xfrm>
            <a:prstGeom prst="rect">
              <a:avLst/>
            </a:prstGeom>
            <a:solidFill>
              <a:srgbClr val="00D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3239F5A-10DC-DFE5-C75D-E8B1F0C3AC63}"/>
                </a:ext>
              </a:extLst>
            </p:cNvPr>
            <p:cNvSpPr txBox="1"/>
            <p:nvPr/>
          </p:nvSpPr>
          <p:spPr>
            <a:xfrm>
              <a:off x="2273143" y="3356581"/>
              <a:ext cx="3654718" cy="64220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62D3A"/>
                  </a:solidFill>
                  <a:effectLst/>
                  <a:uLnTx/>
                  <a:uFillTx/>
                  <a:latin typeface="Wallop"/>
                </a:rPr>
                <a:t>14 May 2025</a:t>
              </a:r>
            </a:p>
          </p:txBody>
        </p:sp>
        <p:grpSp>
          <p:nvGrpSpPr>
            <p:cNvPr id="58" name="Group 57">
              <a:extLst>
                <a:ext uri="{FF2B5EF4-FFF2-40B4-BE49-F238E27FC236}">
                  <a16:creationId xmlns:a16="http://schemas.microsoft.com/office/drawing/2014/main" id="{449AFF6E-2A20-8174-8B4B-5FCD25F9099E}"/>
                </a:ext>
              </a:extLst>
            </p:cNvPr>
            <p:cNvGrpSpPr/>
            <p:nvPr/>
          </p:nvGrpSpPr>
          <p:grpSpPr>
            <a:xfrm>
              <a:off x="798877" y="744383"/>
              <a:ext cx="6289445" cy="2591640"/>
              <a:chOff x="798877" y="744383"/>
              <a:chExt cx="6289445" cy="2591640"/>
            </a:xfrm>
          </p:grpSpPr>
          <p:sp>
            <p:nvSpPr>
              <p:cNvPr id="61" name="TextBox 60">
                <a:extLst>
                  <a:ext uri="{FF2B5EF4-FFF2-40B4-BE49-F238E27FC236}">
                    <a16:creationId xmlns:a16="http://schemas.microsoft.com/office/drawing/2014/main" id="{A31991F1-9442-0599-56AB-D9B1EB70D0FC}"/>
                  </a:ext>
                </a:extLst>
              </p:cNvPr>
              <p:cNvSpPr txBox="1"/>
              <p:nvPr/>
            </p:nvSpPr>
            <p:spPr>
              <a:xfrm>
                <a:off x="798877" y="748435"/>
                <a:ext cx="6282493" cy="2585323"/>
              </a:xfrm>
              <a:prstGeom prst="rect">
                <a:avLst/>
              </a:prstGeom>
              <a:solidFill>
                <a:srgbClr val="1B363D"/>
              </a:solidFill>
            </p:spPr>
            <p:txBody>
              <a:bodyPr wrap="square" rtlCol="0">
                <a:spAutoFit/>
              </a:bodyPr>
              <a:lstStyle/>
              <a:p>
                <a:endParaRPr lang="en-GB"/>
              </a:p>
              <a:p>
                <a:endParaRPr lang="en-GB"/>
              </a:p>
              <a:p>
                <a:endParaRPr lang="en-GB"/>
              </a:p>
              <a:p>
                <a:endParaRPr lang="en-GB"/>
              </a:p>
              <a:p>
                <a:endParaRPr lang="en-GB"/>
              </a:p>
              <a:p>
                <a:endParaRPr lang="en-GB"/>
              </a:p>
              <a:p>
                <a:endParaRPr lang="en-GB"/>
              </a:p>
              <a:p>
                <a:endParaRPr lang="en-GB"/>
              </a:p>
              <a:p>
                <a:endParaRPr lang="en-GB"/>
              </a:p>
            </p:txBody>
          </p:sp>
          <p:pic>
            <p:nvPicPr>
              <p:cNvPr id="62" name="Picture 61" descr="A picture containing nature&#10;&#10;Description automatically generated">
                <a:extLst>
                  <a:ext uri="{FF2B5EF4-FFF2-40B4-BE49-F238E27FC236}">
                    <a16:creationId xmlns:a16="http://schemas.microsoft.com/office/drawing/2014/main" id="{46133F2F-B5B4-B850-6B20-08DAAB27703D}"/>
                  </a:ext>
                </a:extLst>
              </p:cNvPr>
              <p:cNvPicPr>
                <a:picLocks noChangeAspect="1"/>
              </p:cNvPicPr>
              <p:nvPr/>
            </p:nvPicPr>
            <p:blipFill rotWithShape="1">
              <a:blip r:embed="rId3">
                <a:alphaModFix amt="55000"/>
                <a:extLst>
                  <a:ext uri="{28A0092B-C50C-407E-A947-70E740481C1C}">
                    <a14:useLocalDpi xmlns:a14="http://schemas.microsoft.com/office/drawing/2010/main" val="0"/>
                  </a:ext>
                </a:extLst>
              </a:blip>
              <a:srcRect l="24059" t="31678" r="16187" b="39397"/>
              <a:stretch/>
            </p:blipFill>
            <p:spPr>
              <a:xfrm>
                <a:off x="805845" y="744383"/>
                <a:ext cx="6282477" cy="2591640"/>
              </a:xfrm>
              <a:prstGeom prst="rect">
                <a:avLst/>
              </a:prstGeom>
            </p:spPr>
          </p:pic>
        </p:grpSp>
        <p:sp>
          <p:nvSpPr>
            <p:cNvPr id="59" name="TextBox 58">
              <a:extLst>
                <a:ext uri="{FF2B5EF4-FFF2-40B4-BE49-F238E27FC236}">
                  <a16:creationId xmlns:a16="http://schemas.microsoft.com/office/drawing/2014/main" id="{A3DE8F34-F9DF-FDBE-BF2C-A8F3B4E838A7}"/>
                </a:ext>
              </a:extLst>
            </p:cNvPr>
            <p:cNvSpPr txBox="1"/>
            <p:nvPr/>
          </p:nvSpPr>
          <p:spPr>
            <a:xfrm>
              <a:off x="769723" y="2115412"/>
              <a:ext cx="6324049" cy="1136202"/>
            </a:xfrm>
            <a:prstGeom prst="rect">
              <a:avLst/>
            </a:prstGeom>
            <a:noFill/>
          </p:spPr>
          <p:txBody>
            <a:bodyPr wrap="square" lIns="91440" tIns="45720" rIns="91440" bIns="45720" rtlCol="0" anchor="t">
              <a:spAutoFit/>
            </a:bodyPr>
            <a:lstStyle/>
            <a:p>
              <a:pPr algn="ctr">
                <a:defRPr/>
              </a:pPr>
              <a:r>
                <a:rPr kumimoji="0" lang="en-GB" sz="2000" b="1" i="0" u="none" strike="noStrike" kern="1200" cap="none" spc="0" normalizeH="0" baseline="0" noProof="0">
                  <a:ln>
                    <a:noFill/>
                  </a:ln>
                  <a:solidFill>
                    <a:prstClr val="white"/>
                  </a:solidFill>
                  <a:effectLst/>
                  <a:uLnTx/>
                  <a:uFillTx/>
                  <a:latin typeface="Wallop"/>
                </a:rPr>
                <a:t>CCSA EU Conference </a:t>
              </a:r>
              <a:r>
                <a:rPr lang="en-GB" sz="2000" b="1">
                  <a:solidFill>
                    <a:prstClr val="white"/>
                  </a:solidFill>
                  <a:latin typeface="Wallop"/>
                </a:rPr>
                <a:t>2025  </a:t>
              </a:r>
            </a:p>
            <a:p>
              <a:pPr algn="ctr">
                <a:defRPr/>
              </a:pPr>
              <a:r>
                <a:rPr kumimoji="0" lang="en-GB" sz="2000" i="0" u="none" strike="noStrike" kern="1200" cap="none" spc="0" normalizeH="0" baseline="0" noProof="0">
                  <a:ln>
                    <a:noFill/>
                  </a:ln>
                  <a:solidFill>
                    <a:prstClr val="white"/>
                  </a:solidFill>
                  <a:effectLst/>
                  <a:uLnTx/>
                  <a:uFillTx/>
                  <a:latin typeface="Wallop"/>
                </a:rPr>
                <a:t>Brussels</a:t>
              </a:r>
            </a:p>
          </p:txBody>
        </p:sp>
        <p:pic>
          <p:nvPicPr>
            <p:cNvPr id="60" name="Picture 59" descr="A white letters on a black background&#10;&#10;Description automatically generated">
              <a:extLst>
                <a:ext uri="{FF2B5EF4-FFF2-40B4-BE49-F238E27FC236}">
                  <a16:creationId xmlns:a16="http://schemas.microsoft.com/office/drawing/2014/main" id="{62D8D010-8EA5-8977-42D2-94BC458D4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880" y="1275512"/>
              <a:ext cx="2385193" cy="760661"/>
            </a:xfrm>
            <a:prstGeom prst="rect">
              <a:avLst/>
            </a:prstGeom>
          </p:spPr>
        </p:pic>
      </p:grpSp>
      <p:pic>
        <p:nvPicPr>
          <p:cNvPr id="63" name="Picture 2">
            <a:extLst>
              <a:ext uri="{FF2B5EF4-FFF2-40B4-BE49-F238E27FC236}">
                <a16:creationId xmlns:a16="http://schemas.microsoft.com/office/drawing/2014/main" id="{94295027-7A90-75D9-9CE6-23924D26A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172" y="4434103"/>
            <a:ext cx="2633766" cy="178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833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3A619-B176-7C7D-9D2A-5FCD56FA810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E14AF10-D37E-2832-8BBA-B9F3730AAD32}"/>
              </a:ext>
            </a:extLst>
          </p:cNvPr>
          <p:cNvGrpSpPr/>
          <p:nvPr/>
        </p:nvGrpSpPr>
        <p:grpSpPr>
          <a:xfrm>
            <a:off x="0" y="6318000"/>
            <a:ext cx="12192000" cy="540000"/>
            <a:chOff x="0" y="6318000"/>
            <a:chExt cx="12192000" cy="540000"/>
          </a:xfrm>
        </p:grpSpPr>
        <p:sp>
          <p:nvSpPr>
            <p:cNvPr id="5" name="Rectangle 4">
              <a:extLst>
                <a:ext uri="{FF2B5EF4-FFF2-40B4-BE49-F238E27FC236}">
                  <a16:creationId xmlns:a16="http://schemas.microsoft.com/office/drawing/2014/main" id="{83902D9D-2B67-1F02-30E0-29027A3CCA32}"/>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BC997EA0-EC07-E80F-B12C-AC4D4755572E}"/>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circle with a black background&#10;&#10;Description automatically generated">
              <a:extLst>
                <a:ext uri="{FF2B5EF4-FFF2-40B4-BE49-F238E27FC236}">
                  <a16:creationId xmlns:a16="http://schemas.microsoft.com/office/drawing/2014/main" id="{11398C06-D1C9-42AA-7EAD-69D4D546B2CF}"/>
                </a:ext>
              </a:extLst>
            </p:cNvPr>
            <p:cNvPicPr>
              <a:picLocks noChangeAspect="1"/>
            </p:cNvPicPr>
            <p:nvPr/>
          </p:nvPicPr>
          <p:blipFill>
            <a:blip r:embed="rId3"/>
            <a:stretch>
              <a:fillRect/>
            </a:stretch>
          </p:blipFill>
          <p:spPr>
            <a:xfrm>
              <a:off x="126000" y="6444000"/>
              <a:ext cx="288000" cy="288000"/>
            </a:xfrm>
            <a:prstGeom prst="rect">
              <a:avLst/>
            </a:prstGeom>
          </p:spPr>
        </p:pic>
        <p:sp>
          <p:nvSpPr>
            <p:cNvPr id="8" name="Slide Number">
              <a:extLst>
                <a:ext uri="{FF2B5EF4-FFF2-40B4-BE49-F238E27FC236}">
                  <a16:creationId xmlns:a16="http://schemas.microsoft.com/office/drawing/2014/main" id="{958ADED0-916C-C419-EEDB-4BAF0102C59B}"/>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9" name="Slide Number">
              <a:extLst>
                <a:ext uri="{FF2B5EF4-FFF2-40B4-BE49-F238E27FC236}">
                  <a16:creationId xmlns:a16="http://schemas.microsoft.com/office/drawing/2014/main" id="{60BB4B5E-7971-AC6A-1C67-E150ED923017}"/>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grpSp>
      <p:graphicFrame>
        <p:nvGraphicFramePr>
          <p:cNvPr id="13" name="Table 12">
            <a:extLst>
              <a:ext uri="{FF2B5EF4-FFF2-40B4-BE49-F238E27FC236}">
                <a16:creationId xmlns:a16="http://schemas.microsoft.com/office/drawing/2014/main" id="{BA0B0BB4-1D05-0A36-9D36-1B2FBB342B7E}"/>
              </a:ext>
            </a:extLst>
          </p:cNvPr>
          <p:cNvGraphicFramePr>
            <a:graphicFrameLocks noGrp="1"/>
          </p:cNvGraphicFramePr>
          <p:nvPr>
            <p:extLst>
              <p:ext uri="{D42A27DB-BD31-4B8C-83A1-F6EECF244321}">
                <p14:modId xmlns:p14="http://schemas.microsoft.com/office/powerpoint/2010/main" val="4180041839"/>
              </p:ext>
            </p:extLst>
          </p:nvPr>
        </p:nvGraphicFramePr>
        <p:xfrm>
          <a:off x="540000" y="234231"/>
          <a:ext cx="11270780" cy="5849539"/>
        </p:xfrm>
        <a:graphic>
          <a:graphicData uri="http://schemas.openxmlformats.org/drawingml/2006/table">
            <a:tbl>
              <a:tblPr/>
              <a:tblGrid>
                <a:gridCol w="3993441">
                  <a:extLst>
                    <a:ext uri="{9D8B030D-6E8A-4147-A177-3AD203B41FA5}">
                      <a16:colId xmlns:a16="http://schemas.microsoft.com/office/drawing/2014/main" val="1826900823"/>
                    </a:ext>
                  </a:extLst>
                </a:gridCol>
                <a:gridCol w="7277339">
                  <a:extLst>
                    <a:ext uri="{9D8B030D-6E8A-4147-A177-3AD203B41FA5}">
                      <a16:colId xmlns:a16="http://schemas.microsoft.com/office/drawing/2014/main" val="3022293538"/>
                    </a:ext>
                  </a:extLst>
                </a:gridCol>
              </a:tblGrid>
              <a:tr h="205989">
                <a:tc>
                  <a:txBody>
                    <a:bodyPr/>
                    <a:lstStyle/>
                    <a:p>
                      <a:pPr algn="l" fontAlgn="ctr"/>
                      <a:r>
                        <a:rPr lang="en-GB" sz="1100" b="1" i="0" u="none" strike="noStrike">
                          <a:solidFill>
                            <a:srgbClr val="000000"/>
                          </a:solidFill>
                          <a:effectLst/>
                          <a:latin typeface="Calibri" panose="020F0502020204030204" pitchFamily="34" charset="0"/>
                        </a:rPr>
                        <a:t>Session</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C2E5"/>
                    </a:solidFill>
                  </a:tcPr>
                </a:tc>
                <a:tc>
                  <a:txBody>
                    <a:bodyPr/>
                    <a:lstStyle/>
                    <a:p>
                      <a:pPr algn="l" fontAlgn="ctr"/>
                      <a:r>
                        <a:rPr lang="en-GB" sz="1000" b="1" i="0" u="none" strike="noStrike">
                          <a:solidFill>
                            <a:srgbClr val="000000"/>
                          </a:solidFill>
                          <a:effectLst/>
                          <a:latin typeface="Calibri" panose="020F0502020204030204" pitchFamily="34" charset="0"/>
                        </a:rPr>
                        <a:t>Description</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1582888007"/>
                  </a:ext>
                </a:extLst>
              </a:tr>
              <a:tr h="409223">
                <a:tc>
                  <a:txBody>
                    <a:bodyPr/>
                    <a:lstStyle/>
                    <a:p>
                      <a:pPr algn="l" fontAlgn="ctr"/>
                      <a:r>
                        <a:rPr lang="en-GB" sz="1100" b="1" i="0" u="none" strike="noStrike">
                          <a:solidFill>
                            <a:srgbClr val="000000"/>
                          </a:solidFill>
                          <a:effectLst/>
                          <a:latin typeface="Calibri" panose="020F0502020204030204" pitchFamily="34" charset="0"/>
                        </a:rPr>
                        <a:t>Keynote</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GB" sz="1000" b="0" i="0" u="none" strike="noStrike">
                          <a:solidFill>
                            <a:srgbClr val="000000"/>
                          </a:solidFill>
                          <a:effectLst/>
                          <a:latin typeface="Calibri" panose="020F0502020204030204" pitchFamily="34" charset="0"/>
                        </a:rPr>
                        <a:t>Keynote speeches by a representative of the CCSA and European Commission (Invite sent to Commissioner Hoekstra).</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8429438"/>
                  </a:ext>
                </a:extLst>
              </a:tr>
              <a:tr h="1855040">
                <a:tc>
                  <a:txBody>
                    <a:bodyPr/>
                    <a:lstStyle/>
                    <a:p>
                      <a:pPr algn="l" fontAlgn="ctr"/>
                      <a:r>
                        <a:rPr lang="en-GB" sz="1100" b="1" i="0" u="none" strike="noStrike">
                          <a:solidFill>
                            <a:srgbClr val="000000"/>
                          </a:solidFill>
                          <a:effectLst/>
                          <a:latin typeface="Calibri" panose="020F0502020204030204" pitchFamily="34" charset="0"/>
                        </a:rPr>
                        <a:t>Rebuilding Europe's industrial base: CCUS in the CID  </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endParaRPr lang="en-GB" sz="1000" b="0" i="0" u="none" strike="noStrike">
                        <a:solidFill>
                          <a:srgbClr val="000000"/>
                        </a:solidFill>
                        <a:effectLst/>
                        <a:latin typeface="Calibri" panose="020F0502020204030204" pitchFamily="34" charset="0"/>
                      </a:endParaRPr>
                    </a:p>
                    <a:p>
                      <a:pPr algn="l" fontAlgn="ctr"/>
                      <a:r>
                        <a:rPr lang="en-GB" sz="1000" b="0" i="0" u="none" strike="noStrike">
                          <a:solidFill>
                            <a:srgbClr val="000000"/>
                          </a:solidFill>
                          <a:effectLst/>
                          <a:latin typeface="Calibri" panose="020F0502020204030204" pitchFamily="34" charset="0"/>
                        </a:rPr>
                        <a:t>As the European Commission pushes to rebuild  EU's industry, CCUS technologies must be at the heart of the EU's decarbonised industry. CCUS offers a cost-efficient pathway to significantly reduce carbon footprints in various sectors like hard-to-abate industrial processes, including cement, lime, steel, chemicals, waste-to-energy, hydrogen production or power generation. The Clean Industrial Deal must reflect the key role of CCUS by investing into CO2 transport and helping to facilitate FIDs on CCUS projects across the EU.</a:t>
                      </a:r>
                      <a:br>
                        <a:rPr lang="en-GB" sz="1000" b="0" i="0" u="none" strike="noStrike">
                          <a:solidFill>
                            <a:srgbClr val="000000"/>
                          </a:solidFill>
                          <a:effectLst/>
                          <a:latin typeface="Calibri" panose="020F0502020204030204" pitchFamily="34" charset="0"/>
                        </a:rPr>
                      </a:br>
                      <a:br>
                        <a:rPr lang="en-GB" sz="1000" b="0" i="0" u="none" strike="noStrike">
                          <a:solidFill>
                            <a:srgbClr val="000000"/>
                          </a:solidFill>
                          <a:effectLst/>
                          <a:latin typeface="Calibri" panose="020F0502020204030204" pitchFamily="34" charset="0"/>
                        </a:rPr>
                      </a:br>
                      <a:r>
                        <a:rPr lang="en-GB" sz="1000" b="0" i="0" u="none" strike="noStrike">
                          <a:solidFill>
                            <a:srgbClr val="000000"/>
                          </a:solidFill>
                          <a:effectLst/>
                          <a:latin typeface="Calibri" panose="020F0502020204030204" pitchFamily="34" charset="0"/>
                        </a:rPr>
                        <a:t>Join this session to discuss the critical role of CCUS in the Clean Industrial Deal.</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37844824"/>
                  </a:ext>
                </a:extLst>
              </a:tr>
              <a:tr h="387193">
                <a:tc gridSpan="2">
                  <a:txBody>
                    <a:bodyPr/>
                    <a:lstStyle/>
                    <a:p>
                      <a:pPr algn="ctr" fontAlgn="ctr"/>
                      <a:r>
                        <a:rPr lang="en-GB" sz="1100" b="1" i="0" u="none" strike="noStrike">
                          <a:solidFill>
                            <a:srgbClr val="000000"/>
                          </a:solidFill>
                          <a:effectLst/>
                          <a:latin typeface="Calibri" panose="020F0502020204030204" pitchFamily="34" charset="0"/>
                        </a:rPr>
                        <a:t>45 min Break </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hMerge="1">
                  <a:txBody>
                    <a:bodyPr/>
                    <a:lstStyle/>
                    <a:p>
                      <a:pPr algn="l" fontAlgn="ctr"/>
                      <a:endParaRPr lang="en-GB" sz="1100" b="1" i="0" u="none" strike="noStrike">
                        <a:solidFill>
                          <a:srgbClr val="000000"/>
                        </a:solidFill>
                        <a:effectLst/>
                        <a:latin typeface="Calibri" panose="020F0502020204030204" pitchFamily="34" charset="0"/>
                      </a:endParaRP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3776656"/>
                  </a:ext>
                </a:extLst>
              </a:tr>
              <a:tr h="39373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1" i="0" u="none" strike="noStrike">
                          <a:solidFill>
                            <a:srgbClr val="000000"/>
                          </a:solidFill>
                          <a:effectLst/>
                          <a:latin typeface="Calibri" panose="020F0502020204030204" pitchFamily="34" charset="0"/>
                        </a:rPr>
                        <a:t>Presentation - State of the CCUS market in Europe (TBC)</a:t>
                      </a:r>
                    </a:p>
                    <a:p>
                      <a:pPr algn="l" fontAlgn="ctr"/>
                      <a:endParaRPr lang="en-GB" sz="1100" b="1" i="0" u="none" strike="noStrike">
                        <a:solidFill>
                          <a:srgbClr val="000000"/>
                        </a:solidFill>
                        <a:effectLst/>
                        <a:latin typeface="Calibri" panose="020F0502020204030204" pitchFamily="34" charset="0"/>
                      </a:endParaRP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en-GB" sz="1000" b="0" i="0" u="none" strike="noStrike">
                        <a:solidFill>
                          <a:srgbClr val="000000"/>
                        </a:solidFill>
                        <a:effectLst/>
                        <a:latin typeface="Calibri" panose="020F0502020204030204" pitchFamily="34" charset="0"/>
                      </a:endParaRP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9119242"/>
                  </a:ext>
                </a:extLst>
              </a:tr>
              <a:tr h="1299180">
                <a:tc>
                  <a:txBody>
                    <a:bodyPr/>
                    <a:lstStyle/>
                    <a:p>
                      <a:pPr algn="l" fontAlgn="ctr"/>
                      <a:r>
                        <a:rPr lang="en-GB" sz="1100" b="1" i="0" u="none" strike="noStrike">
                          <a:solidFill>
                            <a:srgbClr val="000000"/>
                          </a:solidFill>
                          <a:effectLst/>
                          <a:latin typeface="Calibri" panose="020F0502020204030204" pitchFamily="34" charset="0"/>
                        </a:rPr>
                        <a:t>Unlocking Europe's CO</a:t>
                      </a:r>
                      <a:r>
                        <a:rPr lang="en-GB" sz="1100" b="1" i="0" u="none" strike="noStrike" baseline="-25000">
                          <a:solidFill>
                            <a:srgbClr val="000000"/>
                          </a:solidFill>
                          <a:effectLst/>
                          <a:latin typeface="Calibri" panose="020F0502020204030204" pitchFamily="34" charset="0"/>
                        </a:rPr>
                        <a:t>2</a:t>
                      </a:r>
                      <a:r>
                        <a:rPr lang="en-GB" sz="1100" b="1" i="0" u="none" strike="noStrike">
                          <a:solidFill>
                            <a:srgbClr val="000000"/>
                          </a:solidFill>
                          <a:effectLst/>
                          <a:latin typeface="Calibri" panose="020F0502020204030204" pitchFamily="34" charset="0"/>
                        </a:rPr>
                        <a:t> Storage Potential: barriers and opportunities</a:t>
                      </a:r>
                      <a:r>
                        <a:rPr lang="en-GB" sz="1100" b="0" i="0" u="none" strike="noStrike">
                          <a:solidFill>
                            <a:srgbClr val="000000"/>
                          </a:solidFill>
                          <a:effectLst/>
                          <a:latin typeface="Calibri" panose="020F0502020204030204" pitchFamily="34" charset="0"/>
                        </a:rPr>
                        <a:t> </a:t>
                      </a:r>
                      <a:endParaRPr lang="en-GB" sz="1100" b="1" i="0" u="none" strike="noStrike">
                        <a:solidFill>
                          <a:srgbClr val="000000"/>
                        </a:solidFill>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Calibri" panose="020F0502020204030204" pitchFamily="34" charset="0"/>
                        </a:rPr>
                        <a:t>The Net-Zero Industry Act sets out an injection target of 50Mt of CO2 per year until 2030 - but to meet the Green Deal's 2040 emission reduction target, it is estimated that the EU will need to inject five times as much carbon dioxide. Therefore, unlocking storage capacities is key.</a:t>
                      </a:r>
                      <a:br>
                        <a:rPr lang="en-GB" sz="1000" b="0" i="0" u="none" strike="noStrike">
                          <a:solidFill>
                            <a:srgbClr val="000000"/>
                          </a:solidFill>
                          <a:effectLst/>
                          <a:latin typeface="Calibri" panose="020F0502020204030204" pitchFamily="34" charset="0"/>
                        </a:rPr>
                      </a:br>
                      <a:br>
                        <a:rPr lang="en-GB" sz="1000" b="0" i="0" u="none" strike="noStrike">
                          <a:solidFill>
                            <a:srgbClr val="000000"/>
                          </a:solidFill>
                          <a:effectLst/>
                          <a:latin typeface="Calibri" panose="020F0502020204030204" pitchFamily="34" charset="0"/>
                        </a:rPr>
                      </a:br>
                      <a:r>
                        <a:rPr lang="en-GB" sz="1000" b="0" i="0" u="none" strike="noStrike">
                          <a:solidFill>
                            <a:srgbClr val="000000"/>
                          </a:solidFill>
                          <a:effectLst/>
                          <a:latin typeface="Calibri" panose="020F0502020204030204" pitchFamily="34" charset="0"/>
                        </a:rPr>
                        <a:t>This panel will discuss storage capacities across the EU, partnering with third party countries, and the long-term view of CCS.</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92073643"/>
                  </a:ext>
                </a:extLst>
              </a:tr>
              <a:tr h="1299180">
                <a:tc>
                  <a:txBody>
                    <a:bodyPr/>
                    <a:lstStyle/>
                    <a:p>
                      <a:pPr algn="l" fontAlgn="ctr"/>
                      <a:r>
                        <a:rPr lang="en-GB" sz="1100" b="1" i="0" u="none" strike="noStrike">
                          <a:solidFill>
                            <a:srgbClr val="000000"/>
                          </a:solidFill>
                          <a:effectLst/>
                          <a:latin typeface="Calibri" panose="020F0502020204030204" pitchFamily="34" charset="0"/>
                        </a:rPr>
                        <a:t> Rolling out CO2 transport infrastructure across Europe</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a:solidFill>
                            <a:srgbClr val="000000"/>
                          </a:solidFill>
                          <a:effectLst/>
                          <a:latin typeface="Calibri" panose="020F0502020204030204" pitchFamily="34" charset="0"/>
                        </a:rPr>
                        <a:t>CO2 transport infrastructure will play a key role in successfully deploying CCUS technologies. Accelerating the rollout of pipeline and ship infrastructure, as well as building a strong business case through funding and de-risking, is key to ensuring industry access to geological storage across Europe.</a:t>
                      </a:r>
                      <a:br>
                        <a:rPr lang="en-GB" sz="1000" b="0" i="0" u="none" strike="noStrike">
                          <a:solidFill>
                            <a:srgbClr val="000000"/>
                          </a:solidFill>
                          <a:effectLst/>
                          <a:latin typeface="Calibri" panose="020F0502020204030204" pitchFamily="34" charset="0"/>
                        </a:rPr>
                      </a:br>
                      <a:br>
                        <a:rPr lang="en-GB" sz="1000" b="0" i="0" u="none" strike="noStrike">
                          <a:solidFill>
                            <a:srgbClr val="000000"/>
                          </a:solidFill>
                          <a:effectLst/>
                          <a:latin typeface="Calibri" panose="020F0502020204030204" pitchFamily="34" charset="0"/>
                        </a:rPr>
                      </a:br>
                      <a:r>
                        <a:rPr lang="en-GB" sz="1000" b="0" i="0" u="none" strike="noStrike">
                          <a:solidFill>
                            <a:srgbClr val="000000"/>
                          </a:solidFill>
                          <a:effectLst/>
                          <a:latin typeface="Calibri" panose="020F0502020204030204" pitchFamily="34" charset="0"/>
                        </a:rPr>
                        <a:t>This panel will gather experts from the sector to examine the potential of existing and future projects, as well as the impact of regulation and funding.</a:t>
                      </a:r>
                    </a:p>
                  </a:txBody>
                  <a:tcPr marL="1788" marR="1788" marT="17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90947433"/>
                  </a:ext>
                </a:extLst>
              </a:tr>
            </a:tbl>
          </a:graphicData>
        </a:graphic>
      </p:graphicFrame>
    </p:spTree>
    <p:extLst>
      <p:ext uri="{BB962C8B-B14F-4D97-AF65-F5344CB8AC3E}">
        <p14:creationId xmlns:p14="http://schemas.microsoft.com/office/powerpoint/2010/main" val="38734923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D579292FD5BD4A9EE53D61D0D1E1DA" ma:contentTypeVersion="19" ma:contentTypeDescription="Create a new document." ma:contentTypeScope="" ma:versionID="021a4425d410809e8c2b513734d2e4b1">
  <xsd:schema xmlns:xsd="http://www.w3.org/2001/XMLSchema" xmlns:xs="http://www.w3.org/2001/XMLSchema" xmlns:p="http://schemas.microsoft.com/office/2006/metadata/properties" xmlns:ns2="4cc742fc-cad8-484f-8d4f-707859b13280" xmlns:ns3="855fd684-d401-468d-8a89-11bae47602d6" targetNamespace="http://schemas.microsoft.com/office/2006/metadata/properties" ma:root="true" ma:fieldsID="050f582a633dd2771da24dc5417c5abe" ns2:_="" ns3:_="">
    <xsd:import namespace="4cc742fc-cad8-484f-8d4f-707859b13280"/>
    <xsd:import namespace="855fd684-d401-468d-8a89-11bae47602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Numbe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742fc-cad8-484f-8d4f-707859b132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Number" ma:index="21" nillable="true" ma:displayName="Number" ma:format="Dropdown" ma:internalName="Number" ma:percentage="FALSE">
      <xsd:simpleType>
        <xsd:restriction base="dms:Number"/>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e451b3a-8480-44bf-893c-43734fdbcb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5fd684-d401-468d-8a89-11bae47602d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9633d50-eb09-4a80-bc80-6d835edd773e}" ma:internalName="TaxCatchAll" ma:showField="CatchAllData" ma:web="855fd684-d401-468d-8a89-11bae47602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c742fc-cad8-484f-8d4f-707859b13280">
      <Terms xmlns="http://schemas.microsoft.com/office/infopath/2007/PartnerControls"/>
    </lcf76f155ced4ddcb4097134ff3c332f>
    <Number xmlns="4cc742fc-cad8-484f-8d4f-707859b13280" xsi:nil="true"/>
    <TaxCatchAll xmlns="855fd684-d401-468d-8a89-11bae47602d6" xsi:nil="true"/>
  </documentManagement>
</p:properties>
</file>

<file path=customXml/itemProps1.xml><?xml version="1.0" encoding="utf-8"?>
<ds:datastoreItem xmlns:ds="http://schemas.openxmlformats.org/officeDocument/2006/customXml" ds:itemID="{3337317E-65D1-491D-86F3-22B651DE6358}">
  <ds:schemaRefs>
    <ds:schemaRef ds:uri="http://schemas.microsoft.com/sharepoint/v3/contenttype/forms"/>
  </ds:schemaRefs>
</ds:datastoreItem>
</file>

<file path=customXml/itemProps2.xml><?xml version="1.0" encoding="utf-8"?>
<ds:datastoreItem xmlns:ds="http://schemas.openxmlformats.org/officeDocument/2006/customXml" ds:itemID="{2EF0DC87-CF62-42C3-AEDD-89D82DD723D3}">
  <ds:schemaRefs>
    <ds:schemaRef ds:uri="4cc742fc-cad8-484f-8d4f-707859b13280"/>
    <ds:schemaRef ds:uri="855fd684-d401-468d-8a89-11bae47602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CBE316-06EE-4F82-98A7-35E49D82F080}">
  <ds:schemaRefs>
    <ds:schemaRef ds:uri="4cc742fc-cad8-484f-8d4f-707859b13280"/>
    <ds:schemaRef ds:uri="855fd684-d401-468d-8a89-11bae47602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3</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Housekeeping </vt:lpstr>
      <vt:lpstr>PowerPoint Presentation</vt:lpstr>
      <vt:lpstr>    </vt:lpstr>
      <vt:lpstr>What We Know</vt:lpstr>
      <vt:lpstr>  Next Steps </vt:lpstr>
      <vt:lpstr>    </vt:lpstr>
      <vt:lpstr>CCSA EU Conference 2025 | At a glance</vt:lpstr>
      <vt:lpstr>PowerPoint Presentation</vt:lpstr>
      <vt:lpstr>PowerPoint Presentation</vt:lpstr>
      <vt:lpstr>    </vt:lpstr>
      <vt:lpstr>External Affairs Planning 2025 </vt:lpstr>
      <vt:lpstr>External Affairs Planning 2025 </vt:lpstr>
      <vt:lpstr>External Affairs Planning 2025 </vt:lpstr>
      <vt:lpstr>    </vt:lpstr>
      <vt:lpstr>Media Partnerships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Georgina Katzaros</dc:creator>
  <cp:revision>1</cp:revision>
  <dcterms:created xsi:type="dcterms:W3CDTF">2024-07-25T13:07:49Z</dcterms:created>
  <dcterms:modified xsi:type="dcterms:W3CDTF">2025-01-28T14:30:45Z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0x01010085D579292FD5BD4A9EE53D61D0D1E1DA</vt:lpwstr>
  </property>
  <property fmtid="{D5CDD505-2E9C-101B-9397-08002B2CF9AE}" pid="3" name="MediaServiceImageTags">
    <vt:lpwstr/>
  </property>
</Properties>
</file>