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E670E_8E507BDB.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726" r:id="rId6"/>
    <p:sldMasterId id="2147483742" r:id="rId7"/>
    <p:sldMasterId id="2147483749" r:id="rId8"/>
  </p:sldMasterIdLst>
  <p:notesMasterIdLst>
    <p:notesMasterId r:id="rId32"/>
  </p:notesMasterIdLst>
  <p:sldIdLst>
    <p:sldId id="260" r:id="rId9"/>
    <p:sldId id="352" r:id="rId10"/>
    <p:sldId id="2147378960" r:id="rId11"/>
    <p:sldId id="2147378955" r:id="rId12"/>
    <p:sldId id="2147378956" r:id="rId13"/>
    <p:sldId id="2147378967" r:id="rId14"/>
    <p:sldId id="2147471260" r:id="rId15"/>
    <p:sldId id="2147378965" r:id="rId16"/>
    <p:sldId id="2147471259" r:id="rId17"/>
    <p:sldId id="294" r:id="rId18"/>
    <p:sldId id="277" r:id="rId19"/>
    <p:sldId id="285" r:id="rId20"/>
    <p:sldId id="281" r:id="rId21"/>
    <p:sldId id="283" r:id="rId22"/>
    <p:sldId id="278" r:id="rId23"/>
    <p:sldId id="279" r:id="rId24"/>
    <p:sldId id="286" r:id="rId25"/>
    <p:sldId id="288" r:id="rId26"/>
    <p:sldId id="292" r:id="rId27"/>
    <p:sldId id="284" r:id="rId28"/>
    <p:sldId id="2147378966" r:id="rId29"/>
    <p:sldId id="2147378958" r:id="rId30"/>
    <p:sldId id="30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301D14-840F-5163-7853-C66FA0609E10}" name="Joop Hazenberg" initials="JH" userId="S::joop.hazenberg@ccsassociation.org::ed6d5316-eb5d-430a-8cd8-3773a1176cdf" providerId="AD"/>
  <p188:author id="{86F9342F-99B3-31CA-E29E-E7B05B7E4A44}" name="Beth Hebditch" initials="BH" userId="S::beth.hebditch@ccsassociation.org::80daee5c-fcf2-48b9-8d41-368b64684f91" providerId="AD"/>
  <p188:author id="{EAE0C064-19DB-E491-4D96-93B05BD2498B}" name="Charles-Albert Bareth" initials="CB" userId="S::charles-albert.bareth@ccsassociation.org::53d7bb05-6598-4689-9fb9-b94b5b737223" providerId="AD"/>
  <p188:author id="{F6CD6D92-C1BF-B153-DC5F-A8B0ACD870BF}" name="Georgina Katzaros" initials="GK" userId="S::georgina.katzaros@ccsassociation.org::de59f1d7-cb31-4640-9ee9-60639841c35a" providerId="AD"/>
  <p188:author id="{2752AFA1-A3EC-DA96-20D1-FF2CB8D3EE0C}" name="Yanxi Zhou" initials="YZ" userId="S::yanxi.zhou@ccsassociation.org::f5e14b50-03a5-4c4a-82b0-d2af08a7728b" providerId="AD"/>
  <p188:author id="{2DBE6DB7-0CAB-4465-AAB5-C5A996B74D0F}" name="Despoina Tsimprikidou" initials="DT" userId="S::despoina.tsimprikidou@ccsassociation.org::774b914c-7635-4d93-bd3f-ff65aceca0b0" providerId="AD"/>
  <p188:author id="{E7216AD6-75DB-8B47-11B2-E9862CD5DE39}" name="Rebecca Bell" initials="" userId="S::rebecca.bell@ccsassociation.org::f207ad28-52c4-49c6-950e-d4aa92b87b7c" providerId="AD"/>
  <p188:author id="{492168DA-8BAD-89F8-BF15-79CD35DEE0C0}" name="Max Musing" initials="MM" userId="S::max.musing@ccsassociation.org::c16a455e-7049-4990-9277-ab9e44d75d6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AF9D8"/>
    <a:srgbClr val="E8E9E7"/>
    <a:srgbClr val="FF6E82"/>
    <a:srgbClr val="E7EBEB"/>
    <a:srgbClr val="142F35"/>
    <a:srgbClr val="F2F2F2"/>
    <a:srgbClr val="D2FEF7"/>
    <a:srgbClr val="079718"/>
    <a:srgbClr val="B6D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0ABED9-4676-BE43-1BBE-EE92C7477F02}" v="1" dt="2025-12-01T08:55:41.045"/>
    <p1510:client id="{ED918BA2-2FE8-4122-B1D6-6FCAE0503F98}" v="408" dt="2025-12-01T11:08:34.613"/>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7046" autoAdjust="0"/>
  </p:normalViewPr>
  <p:slideViewPr>
    <p:cSldViewPr snapToGrid="0">
      <p:cViewPr varScale="1">
        <p:scale>
          <a:sx n="96" d="100"/>
          <a:sy n="96" d="100"/>
        </p:scale>
        <p:origin x="10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8/10/relationships/authors" Target="authors.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spoina Tsimprikidou" userId="774b914c-7635-4d93-bd3f-ff65aceca0b0" providerId="ADAL" clId="{BA787205-D158-49F1-9869-34F8C83BE6CE}"/>
    <pc:docChg chg="undo custSel addSld delSld modSld sldOrd">
      <pc:chgData name="Despoina Tsimprikidou" userId="774b914c-7635-4d93-bd3f-ff65aceca0b0" providerId="ADAL" clId="{BA787205-D158-49F1-9869-34F8C83BE6CE}" dt="2025-12-01T13:49:51.456" v="5356" actId="20577"/>
      <pc:docMkLst>
        <pc:docMk/>
      </pc:docMkLst>
      <pc:sldChg chg="modSp mod">
        <pc:chgData name="Despoina Tsimprikidou" userId="774b914c-7635-4d93-bd3f-ff65aceca0b0" providerId="ADAL" clId="{BA787205-D158-49F1-9869-34F8C83BE6CE}" dt="2025-11-30T13:31:10.737" v="43" actId="20577"/>
        <pc:sldMkLst>
          <pc:docMk/>
          <pc:sldMk cId="2081978575" sldId="260"/>
        </pc:sldMkLst>
        <pc:spChg chg="mod">
          <ac:chgData name="Despoina Tsimprikidou" userId="774b914c-7635-4d93-bd3f-ff65aceca0b0" providerId="ADAL" clId="{BA787205-D158-49F1-9869-34F8C83BE6CE}" dt="2025-11-30T13:31:10.737" v="43" actId="20577"/>
          <ac:spMkLst>
            <pc:docMk/>
            <pc:sldMk cId="2081978575" sldId="260"/>
            <ac:spMk id="14" creationId="{1C4C4CDD-9572-A7CE-C8CC-645CC0200F27}"/>
          </ac:spMkLst>
        </pc:spChg>
      </pc:sldChg>
      <pc:sldChg chg="modSp">
        <pc:chgData name="Despoina Tsimprikidou" userId="774b914c-7635-4d93-bd3f-ff65aceca0b0" providerId="ADAL" clId="{BA787205-D158-49F1-9869-34F8C83BE6CE}" dt="2025-11-30T14:38:46.832" v="2113"/>
        <pc:sldMkLst>
          <pc:docMk/>
          <pc:sldMk cId="569604056" sldId="278"/>
        </pc:sldMkLst>
        <pc:graphicFrameChg chg="mod">
          <ac:chgData name="Despoina Tsimprikidou" userId="774b914c-7635-4d93-bd3f-ff65aceca0b0" providerId="ADAL" clId="{BA787205-D158-49F1-9869-34F8C83BE6CE}" dt="2025-11-30T14:38:46.832" v="2113"/>
          <ac:graphicFrameMkLst>
            <pc:docMk/>
            <pc:sldMk cId="569604056" sldId="278"/>
            <ac:graphicFrameMk id="12" creationId="{F35EB208-6FC0-873E-F5FA-FD0ACCF54C37}"/>
          </ac:graphicFrameMkLst>
        </pc:graphicFrameChg>
      </pc:sldChg>
      <pc:sldChg chg="ord">
        <pc:chgData name="Despoina Tsimprikidou" userId="774b914c-7635-4d93-bd3f-ff65aceca0b0" providerId="ADAL" clId="{BA787205-D158-49F1-9869-34F8C83BE6CE}" dt="2025-11-30T14:51:55.545" v="2369" actId="20578"/>
        <pc:sldMkLst>
          <pc:docMk/>
          <pc:sldMk cId="1943712916" sldId="292"/>
        </pc:sldMkLst>
      </pc:sldChg>
      <pc:sldChg chg="delSp modSp del mod modNotesTx">
        <pc:chgData name="Despoina Tsimprikidou" userId="774b914c-7635-4d93-bd3f-ff65aceca0b0" providerId="ADAL" clId="{BA787205-D158-49F1-9869-34F8C83BE6CE}" dt="2025-11-30T13:58:00.578" v="1319" actId="47"/>
        <pc:sldMkLst>
          <pc:docMk/>
          <pc:sldMk cId="2733174404" sldId="302"/>
        </pc:sldMkLst>
        <pc:spChg chg="mod">
          <ac:chgData name="Despoina Tsimprikidou" userId="774b914c-7635-4d93-bd3f-ff65aceca0b0" providerId="ADAL" clId="{BA787205-D158-49F1-9869-34F8C83BE6CE}" dt="2025-11-30T13:54:15.405" v="947" actId="20577"/>
          <ac:spMkLst>
            <pc:docMk/>
            <pc:sldMk cId="2733174404" sldId="302"/>
            <ac:spMk id="2" creationId="{85315DE2-D0CA-3236-530F-2D1F4B3F5ACF}"/>
          </ac:spMkLst>
        </pc:spChg>
        <pc:spChg chg="mod">
          <ac:chgData name="Despoina Tsimprikidou" userId="774b914c-7635-4d93-bd3f-ff65aceca0b0" providerId="ADAL" clId="{BA787205-D158-49F1-9869-34F8C83BE6CE}" dt="2025-11-30T13:54:20.697" v="951" actId="20577"/>
          <ac:spMkLst>
            <pc:docMk/>
            <pc:sldMk cId="2733174404" sldId="302"/>
            <ac:spMk id="6" creationId="{E2EC3B88-7C1E-6A39-D773-5F7F71DC910E}"/>
          </ac:spMkLst>
        </pc:spChg>
        <pc:spChg chg="mod">
          <ac:chgData name="Despoina Tsimprikidou" userId="774b914c-7635-4d93-bd3f-ff65aceca0b0" providerId="ADAL" clId="{BA787205-D158-49F1-9869-34F8C83BE6CE}" dt="2025-11-30T13:57:57.780" v="1318" actId="21"/>
          <ac:spMkLst>
            <pc:docMk/>
            <pc:sldMk cId="2733174404" sldId="302"/>
            <ac:spMk id="8" creationId="{220B664F-4FC8-C876-AB5A-C322A919791E}"/>
          </ac:spMkLst>
        </pc:spChg>
        <pc:picChg chg="del">
          <ac:chgData name="Despoina Tsimprikidou" userId="774b914c-7635-4d93-bd3f-ff65aceca0b0" providerId="ADAL" clId="{BA787205-D158-49F1-9869-34F8C83BE6CE}" dt="2025-11-30T13:53:58.283" v="890" actId="478"/>
          <ac:picMkLst>
            <pc:docMk/>
            <pc:sldMk cId="2733174404" sldId="302"/>
            <ac:picMk id="1026" creationId="{BEC4C038-97F3-D771-C234-22E40C22A41D}"/>
          </ac:picMkLst>
        </pc:picChg>
      </pc:sldChg>
      <pc:sldChg chg="modSp mod modNotesTx">
        <pc:chgData name="Despoina Tsimprikidou" userId="774b914c-7635-4d93-bd3f-ff65aceca0b0" providerId="ADAL" clId="{BA787205-D158-49F1-9869-34F8C83BE6CE}" dt="2025-11-30T14:44:49.746" v="2293" actId="5793"/>
        <pc:sldMkLst>
          <pc:docMk/>
          <pc:sldMk cId="1471416873" sldId="306"/>
        </pc:sldMkLst>
        <pc:spChg chg="mod">
          <ac:chgData name="Despoina Tsimprikidou" userId="774b914c-7635-4d93-bd3f-ff65aceca0b0" providerId="ADAL" clId="{BA787205-D158-49F1-9869-34F8C83BE6CE}" dt="2025-11-30T14:40:32.674" v="2291" actId="20577"/>
          <ac:spMkLst>
            <pc:docMk/>
            <pc:sldMk cId="1471416873" sldId="306"/>
            <ac:spMk id="14" creationId="{A59EFF8E-4C46-E74E-AA14-C1319070DD2A}"/>
          </ac:spMkLst>
        </pc:spChg>
        <pc:spChg chg="mod">
          <ac:chgData name="Despoina Tsimprikidou" userId="774b914c-7635-4d93-bd3f-ff65aceca0b0" providerId="ADAL" clId="{BA787205-D158-49F1-9869-34F8C83BE6CE}" dt="2025-11-30T14:39:50.039" v="2177" actId="113"/>
          <ac:spMkLst>
            <pc:docMk/>
            <pc:sldMk cId="1471416873" sldId="306"/>
            <ac:spMk id="17" creationId="{90001EB0-562C-7F41-8DE1-0DE0E9FBE102}"/>
          </ac:spMkLst>
        </pc:spChg>
      </pc:sldChg>
      <pc:sldChg chg="modSp mod">
        <pc:chgData name="Despoina Tsimprikidou" userId="774b914c-7635-4d93-bd3f-ff65aceca0b0" providerId="ADAL" clId="{BA787205-D158-49F1-9869-34F8C83BE6CE}" dt="2025-11-30T13:36:21.155" v="381" actId="20577"/>
        <pc:sldMkLst>
          <pc:docMk/>
          <pc:sldMk cId="164553902" sldId="2147378955"/>
        </pc:sldMkLst>
        <pc:spChg chg="mod">
          <ac:chgData name="Despoina Tsimprikidou" userId="774b914c-7635-4d93-bd3f-ff65aceca0b0" providerId="ADAL" clId="{BA787205-D158-49F1-9869-34F8C83BE6CE}" dt="2025-11-30T13:36:21.155" v="381" actId="20577"/>
          <ac:spMkLst>
            <pc:docMk/>
            <pc:sldMk cId="164553902" sldId="2147378955"/>
            <ac:spMk id="3" creationId="{DE78714E-E53E-360A-84D9-0C0A720D7BB0}"/>
          </ac:spMkLst>
        </pc:spChg>
      </pc:sldChg>
      <pc:sldChg chg="addSp modSp mod ord modNotesTx">
        <pc:chgData name="Despoina Tsimprikidou" userId="774b914c-7635-4d93-bd3f-ff65aceca0b0" providerId="ADAL" clId="{BA787205-D158-49F1-9869-34F8C83BE6CE}" dt="2025-12-01T13:43:32.551" v="5117" actId="20577"/>
        <pc:sldMkLst>
          <pc:docMk/>
          <pc:sldMk cId="64637842" sldId="2147378956"/>
        </pc:sldMkLst>
        <pc:spChg chg="add mod">
          <ac:chgData name="Despoina Tsimprikidou" userId="774b914c-7635-4d93-bd3f-ff65aceca0b0" providerId="ADAL" clId="{BA787205-D158-49F1-9869-34F8C83BE6CE}" dt="2025-11-30T13:50:49.194" v="869" actId="2711"/>
          <ac:spMkLst>
            <pc:docMk/>
            <pc:sldMk cId="64637842" sldId="2147378956"/>
            <ac:spMk id="4" creationId="{842283B2-9750-39DF-6267-4C29D299F757}"/>
          </ac:spMkLst>
        </pc:spChg>
        <pc:spChg chg="add mod">
          <ac:chgData name="Despoina Tsimprikidou" userId="774b914c-7635-4d93-bd3f-ff65aceca0b0" providerId="ADAL" clId="{BA787205-D158-49F1-9869-34F8C83BE6CE}" dt="2025-11-30T13:51:55.731" v="880" actId="13822"/>
          <ac:spMkLst>
            <pc:docMk/>
            <pc:sldMk cId="64637842" sldId="2147378956"/>
            <ac:spMk id="19" creationId="{E91C5ECD-3B15-D7CE-7BA1-7A83ECF0B49A}"/>
          </ac:spMkLst>
        </pc:spChg>
        <pc:spChg chg="add mod">
          <ac:chgData name="Despoina Tsimprikidou" userId="774b914c-7635-4d93-bd3f-ff65aceca0b0" providerId="ADAL" clId="{BA787205-D158-49F1-9869-34F8C83BE6CE}" dt="2025-11-30T13:53:05.470" v="888" actId="164"/>
          <ac:spMkLst>
            <pc:docMk/>
            <pc:sldMk cId="64637842" sldId="2147378956"/>
            <ac:spMk id="21" creationId="{EDF5AD3E-24D5-41FC-D701-8F48C6499848}"/>
          </ac:spMkLst>
        </pc:spChg>
        <pc:grpChg chg="add mod">
          <ac:chgData name="Despoina Tsimprikidou" userId="774b914c-7635-4d93-bd3f-ff65aceca0b0" providerId="ADAL" clId="{BA787205-D158-49F1-9869-34F8C83BE6CE}" dt="2025-11-30T13:53:05.470" v="888" actId="164"/>
          <ac:grpSpMkLst>
            <pc:docMk/>
            <pc:sldMk cId="64637842" sldId="2147378956"/>
            <ac:grpSpMk id="20" creationId="{EE7A6076-D792-9618-50E2-6EBB5318E831}"/>
          </ac:grpSpMkLst>
        </pc:grpChg>
        <pc:grpChg chg="add mod">
          <ac:chgData name="Despoina Tsimprikidou" userId="774b914c-7635-4d93-bd3f-ff65aceca0b0" providerId="ADAL" clId="{BA787205-D158-49F1-9869-34F8C83BE6CE}" dt="2025-11-30T13:53:12.688" v="889" actId="1076"/>
          <ac:grpSpMkLst>
            <pc:docMk/>
            <pc:sldMk cId="64637842" sldId="2147378956"/>
            <ac:grpSpMk id="22" creationId="{C7D9DC71-E7DD-04F1-DE4C-7F78071AD6F1}"/>
          </ac:grpSpMkLst>
        </pc:grpChg>
        <pc:graphicFrameChg chg="add mod">
          <ac:chgData name="Despoina Tsimprikidou" userId="774b914c-7635-4d93-bd3f-ff65aceca0b0" providerId="ADAL" clId="{BA787205-D158-49F1-9869-34F8C83BE6CE}" dt="2025-11-30T13:49:52.048" v="813"/>
          <ac:graphicFrameMkLst>
            <pc:docMk/>
            <pc:sldMk cId="64637842" sldId="2147378956"/>
            <ac:graphicFrameMk id="13" creationId="{B42EB99F-C4DE-9996-2A8A-9991210E59A1}"/>
          </ac:graphicFrameMkLst>
        </pc:graphicFrameChg>
        <pc:graphicFrameChg chg="mod modGraphic">
          <ac:chgData name="Despoina Tsimprikidou" userId="774b914c-7635-4d93-bd3f-ff65aceca0b0" providerId="ADAL" clId="{BA787205-D158-49F1-9869-34F8C83BE6CE}" dt="2025-11-30T13:49:08.897" v="807" actId="403"/>
          <ac:graphicFrameMkLst>
            <pc:docMk/>
            <pc:sldMk cId="64637842" sldId="2147378956"/>
            <ac:graphicFrameMk id="14" creationId="{7091904F-03C5-3605-CFEE-5B5BBCBCD366}"/>
          </ac:graphicFrameMkLst>
        </pc:graphicFrameChg>
        <pc:graphicFrameChg chg="mod modGraphic">
          <ac:chgData name="Despoina Tsimprikidou" userId="774b914c-7635-4d93-bd3f-ff65aceca0b0" providerId="ADAL" clId="{BA787205-D158-49F1-9869-34F8C83BE6CE}" dt="2025-11-30T13:49:19.061" v="812" actId="403"/>
          <ac:graphicFrameMkLst>
            <pc:docMk/>
            <pc:sldMk cId="64637842" sldId="2147378956"/>
            <ac:graphicFrameMk id="17" creationId="{F82F2A7A-A67C-D98B-8745-4DA09D37FDC4}"/>
          </ac:graphicFrameMkLst>
        </pc:graphicFrameChg>
        <pc:graphicFrameChg chg="mod modGraphic">
          <ac:chgData name="Despoina Tsimprikidou" userId="774b914c-7635-4d93-bd3f-ff65aceca0b0" providerId="ADAL" clId="{BA787205-D158-49F1-9869-34F8C83BE6CE}" dt="2025-11-30T13:49:04.667" v="804" actId="403"/>
          <ac:graphicFrameMkLst>
            <pc:docMk/>
            <pc:sldMk cId="64637842" sldId="2147378956"/>
            <ac:graphicFrameMk id="29" creationId="{15854783-92C7-7150-A3CA-7936C1D00E41}"/>
          </ac:graphicFrameMkLst>
        </pc:graphicFrameChg>
        <pc:picChg chg="add mod">
          <ac:chgData name="Despoina Tsimprikidou" userId="774b914c-7635-4d93-bd3f-ff65aceca0b0" providerId="ADAL" clId="{BA787205-D158-49F1-9869-34F8C83BE6CE}" dt="2025-11-30T13:51:55.731" v="880" actId="13822"/>
          <ac:picMkLst>
            <pc:docMk/>
            <pc:sldMk cId="64637842" sldId="2147378956"/>
            <ac:picMk id="16" creationId="{C5F50795-A967-0B1B-D506-AA8A411CA8D6}"/>
          </ac:picMkLst>
        </pc:picChg>
      </pc:sldChg>
      <pc:sldChg chg="addSp delSp modSp add mod modCm modNotesTx">
        <pc:chgData name="Despoina Tsimprikidou" userId="774b914c-7635-4d93-bd3f-ff65aceca0b0" providerId="ADAL" clId="{BA787205-D158-49F1-9869-34F8C83BE6CE}" dt="2025-12-01T13:49:51.456" v="5356" actId="20577"/>
        <pc:sldMkLst>
          <pc:docMk/>
          <pc:sldMk cId="2387639259" sldId="2147378958"/>
        </pc:sldMkLst>
        <pc:spChg chg="mod">
          <ac:chgData name="Despoina Tsimprikidou" userId="774b914c-7635-4d93-bd3f-ff65aceca0b0" providerId="ADAL" clId="{BA787205-D158-49F1-9869-34F8C83BE6CE}" dt="2025-12-01T09:11:42.899" v="2808" actId="20577"/>
          <ac:spMkLst>
            <pc:docMk/>
            <pc:sldMk cId="2387639259" sldId="2147378958"/>
            <ac:spMk id="2" creationId="{D59D83BF-9CFF-8120-3DAF-A383CA848097}"/>
          </ac:spMkLst>
        </pc:spChg>
        <pc:spChg chg="add mod">
          <ac:chgData name="Despoina Tsimprikidou" userId="774b914c-7635-4d93-bd3f-ff65aceca0b0" providerId="ADAL" clId="{BA787205-D158-49F1-9869-34F8C83BE6CE}" dt="2025-11-30T14:48:40.877" v="2354"/>
          <ac:spMkLst>
            <pc:docMk/>
            <pc:sldMk cId="2387639259" sldId="2147378958"/>
            <ac:spMk id="5" creationId="{4B6C7860-A694-7D3F-BE82-D8854E54D640}"/>
          </ac:spMkLst>
        </pc:spChg>
        <pc:spChg chg="add mod">
          <ac:chgData name="Despoina Tsimprikidou" userId="774b914c-7635-4d93-bd3f-ff65aceca0b0" providerId="ADAL" clId="{BA787205-D158-49F1-9869-34F8C83BE6CE}" dt="2025-12-01T09:15:17.515" v="2870" actId="20577"/>
          <ac:spMkLst>
            <pc:docMk/>
            <pc:sldMk cId="2387639259" sldId="2147378958"/>
            <ac:spMk id="7" creationId="{E70D6642-7AED-B799-7E24-6CD1CA97B414}"/>
          </ac:spMkLst>
        </pc:spChg>
        <pc:spChg chg="add mod">
          <ac:chgData name="Despoina Tsimprikidou" userId="774b914c-7635-4d93-bd3f-ff65aceca0b0" providerId="ADAL" clId="{BA787205-D158-49F1-9869-34F8C83BE6CE}" dt="2025-12-01T12:13:30.628" v="4342" actId="207"/>
          <ac:spMkLst>
            <pc:docMk/>
            <pc:sldMk cId="2387639259" sldId="2147378958"/>
            <ac:spMk id="8" creationId="{8E9072F4-6D53-70DE-C8F5-B226D59B2B6C}"/>
          </ac:spMkLst>
        </pc:spChg>
        <pc:spChg chg="add del mod">
          <ac:chgData name="Despoina Tsimprikidou" userId="774b914c-7635-4d93-bd3f-ff65aceca0b0" providerId="ADAL" clId="{BA787205-D158-49F1-9869-34F8C83BE6CE}" dt="2025-12-01T09:14:53.562" v="2860" actId="21"/>
          <ac:spMkLst>
            <pc:docMk/>
            <pc:sldMk cId="2387639259" sldId="2147378958"/>
            <ac:spMk id="9" creationId="{E89F3A98-8804-A7CB-8545-51AB12FA61B3}"/>
          </ac:spMkLst>
        </pc:spChg>
        <pc:spChg chg="add mod">
          <ac:chgData name="Despoina Tsimprikidou" userId="774b914c-7635-4d93-bd3f-ff65aceca0b0" providerId="ADAL" clId="{BA787205-D158-49F1-9869-34F8C83BE6CE}" dt="2025-12-01T09:14:47.231" v="2859" actId="1076"/>
          <ac:spMkLst>
            <pc:docMk/>
            <pc:sldMk cId="2387639259" sldId="2147378958"/>
            <ac:spMk id="10" creationId="{83525CFE-8129-67B5-BE94-413E711AD03D}"/>
          </ac:spMkLst>
        </pc:spChg>
        <pc:spChg chg="add del mod">
          <ac:chgData name="Despoina Tsimprikidou" userId="774b914c-7635-4d93-bd3f-ff65aceca0b0" providerId="ADAL" clId="{BA787205-D158-49F1-9869-34F8C83BE6CE}" dt="2025-12-01T09:14:23.106" v="2855" actId="478"/>
          <ac:spMkLst>
            <pc:docMk/>
            <pc:sldMk cId="2387639259" sldId="2147378958"/>
            <ac:spMk id="11" creationId="{933C761C-3390-6B2B-7B2E-A04308BCB869}"/>
          </ac:spMkLst>
        </pc:spChg>
        <pc:spChg chg="add del mod">
          <ac:chgData name="Despoina Tsimprikidou" userId="774b914c-7635-4d93-bd3f-ff65aceca0b0" providerId="ADAL" clId="{BA787205-D158-49F1-9869-34F8C83BE6CE}" dt="2025-11-30T14:58:27.147" v="2606" actId="478"/>
          <ac:spMkLst>
            <pc:docMk/>
            <pc:sldMk cId="2387639259" sldId="2147378958"/>
            <ac:spMk id="12" creationId="{5CA1990D-B0AC-7289-B159-DFFE796EA10A}"/>
          </ac:spMkLst>
        </pc:spChg>
        <pc:spChg chg="add mod">
          <ac:chgData name="Despoina Tsimprikidou" userId="774b914c-7635-4d93-bd3f-ff65aceca0b0" providerId="ADAL" clId="{BA787205-D158-49F1-9869-34F8C83BE6CE}" dt="2025-11-30T15:03:07.550" v="2744" actId="1076"/>
          <ac:spMkLst>
            <pc:docMk/>
            <pc:sldMk cId="2387639259" sldId="2147378958"/>
            <ac:spMk id="13" creationId="{A01373E5-09D6-6D89-8EE5-F3CC068D81EC}"/>
          </ac:spMkLst>
        </pc:spChg>
        <pc:spChg chg="add mod">
          <ac:chgData name="Despoina Tsimprikidou" userId="774b914c-7635-4d93-bd3f-ff65aceca0b0" providerId="ADAL" clId="{BA787205-D158-49F1-9869-34F8C83BE6CE}" dt="2025-11-30T15:03:20.834" v="2747" actId="1076"/>
          <ac:spMkLst>
            <pc:docMk/>
            <pc:sldMk cId="2387639259" sldId="2147378958"/>
            <ac:spMk id="14" creationId="{E41EEE72-25E6-D675-380A-295A50C250E8}"/>
          </ac:spMkLst>
        </pc:spChg>
        <pc:spChg chg="add mod">
          <ac:chgData name="Despoina Tsimprikidou" userId="774b914c-7635-4d93-bd3f-ff65aceca0b0" providerId="ADAL" clId="{BA787205-D158-49F1-9869-34F8C83BE6CE}" dt="2025-11-30T15:04:07.765" v="2753" actId="1076"/>
          <ac:spMkLst>
            <pc:docMk/>
            <pc:sldMk cId="2387639259" sldId="2147378958"/>
            <ac:spMk id="15" creationId="{B12F0766-D1A7-9E6D-A1F9-38855B05CC33}"/>
          </ac:spMkLst>
        </pc:spChg>
        <pc:spChg chg="add mod">
          <ac:chgData name="Despoina Tsimprikidou" userId="774b914c-7635-4d93-bd3f-ff65aceca0b0" providerId="ADAL" clId="{BA787205-D158-49F1-9869-34F8C83BE6CE}" dt="2025-11-30T15:03:29.315" v="2750" actId="1076"/>
          <ac:spMkLst>
            <pc:docMk/>
            <pc:sldMk cId="2387639259" sldId="2147378958"/>
            <ac:spMk id="16" creationId="{198D3258-3389-7C96-9F0A-95356BC15883}"/>
          </ac:spMkLst>
        </pc:spChg>
        <pc:spChg chg="add mod">
          <ac:chgData name="Despoina Tsimprikidou" userId="774b914c-7635-4d93-bd3f-ff65aceca0b0" providerId="ADAL" clId="{BA787205-D158-49F1-9869-34F8C83BE6CE}" dt="2025-11-30T15:03:26.272" v="2749" actId="1076"/>
          <ac:spMkLst>
            <pc:docMk/>
            <pc:sldMk cId="2387639259" sldId="2147378958"/>
            <ac:spMk id="17" creationId="{9D16E136-F5D3-2395-1CAA-7F2DC5117499}"/>
          </ac:spMkLst>
        </pc:spChg>
        <pc:spChg chg="add mod">
          <ac:chgData name="Despoina Tsimprikidou" userId="774b914c-7635-4d93-bd3f-ff65aceca0b0" providerId="ADAL" clId="{BA787205-D158-49F1-9869-34F8C83BE6CE}" dt="2025-11-30T15:03:10.771" v="2745" actId="1076"/>
          <ac:spMkLst>
            <pc:docMk/>
            <pc:sldMk cId="2387639259" sldId="2147378958"/>
            <ac:spMk id="18" creationId="{C06CF339-634F-AAC7-BFB8-05E9DA45C344}"/>
          </ac:spMkLst>
        </pc:spChg>
        <pc:spChg chg="add mod">
          <ac:chgData name="Despoina Tsimprikidou" userId="774b914c-7635-4d93-bd3f-ff65aceca0b0" providerId="ADAL" clId="{BA787205-D158-49F1-9869-34F8C83BE6CE}" dt="2025-11-30T15:03:13.259" v="2746"/>
          <ac:spMkLst>
            <pc:docMk/>
            <pc:sldMk cId="2387639259" sldId="2147378958"/>
            <ac:spMk id="19" creationId="{625421E3-440F-BB88-BF1D-EBCFC1810896}"/>
          </ac:spMkLst>
        </pc:spChg>
        <pc:spChg chg="add mod">
          <ac:chgData name="Despoina Tsimprikidou" userId="774b914c-7635-4d93-bd3f-ff65aceca0b0" providerId="ADAL" clId="{BA787205-D158-49F1-9869-34F8C83BE6CE}" dt="2025-11-30T15:03:37.277" v="2752" actId="1076"/>
          <ac:spMkLst>
            <pc:docMk/>
            <pc:sldMk cId="2387639259" sldId="2147378958"/>
            <ac:spMk id="20" creationId="{E34E786A-1D4F-BB70-CDAD-666A22D7502A}"/>
          </ac:spMkLst>
        </pc:spChg>
        <pc:spChg chg="add mod">
          <ac:chgData name="Despoina Tsimprikidou" userId="774b914c-7635-4d93-bd3f-ff65aceca0b0" providerId="ADAL" clId="{BA787205-D158-49F1-9869-34F8C83BE6CE}" dt="2025-12-01T09:14:56.110" v="2863" actId="1076"/>
          <ac:spMkLst>
            <pc:docMk/>
            <pc:sldMk cId="2387639259" sldId="2147378958"/>
            <ac:spMk id="21" creationId="{E89F3A98-8804-A7CB-8545-51AB12FA61B3}"/>
          </ac:spMkLst>
        </pc:spChg>
        <pc:spChg chg="add mod">
          <ac:chgData name="Despoina Tsimprikidou" userId="774b914c-7635-4d93-bd3f-ff65aceca0b0" providerId="ADAL" clId="{BA787205-D158-49F1-9869-34F8C83BE6CE}" dt="2025-12-01T09:15:06.658" v="2866" actId="1076"/>
          <ac:spMkLst>
            <pc:docMk/>
            <pc:sldMk cId="2387639259" sldId="2147378958"/>
            <ac:spMk id="22" creationId="{E2D408EA-FE58-8982-596F-EEDC494E721D}"/>
          </ac:spMkLst>
        </pc:spChg>
        <pc:graphicFrameChg chg="mod modGraphic">
          <ac:chgData name="Despoina Tsimprikidou" userId="774b914c-7635-4d93-bd3f-ff65aceca0b0" providerId="ADAL" clId="{BA787205-D158-49F1-9869-34F8C83BE6CE}" dt="2025-12-01T09:12:24.688" v="2811" actId="14100"/>
          <ac:graphicFrameMkLst>
            <pc:docMk/>
            <pc:sldMk cId="2387639259" sldId="2147378958"/>
            <ac:graphicFrameMk id="3" creationId="{DAE2F6DC-9C31-204B-ECEF-DC801FEEEBB2}"/>
          </ac:graphicFrameMkLst>
        </pc:graphicFrameChg>
        <pc:graphicFrameChg chg="mod modGraphic">
          <ac:chgData name="Despoina Tsimprikidou" userId="774b914c-7635-4d93-bd3f-ff65aceca0b0" providerId="ADAL" clId="{BA787205-D158-49F1-9869-34F8C83BE6CE}" dt="2025-12-01T09:15:28.920" v="2902" actId="20577"/>
          <ac:graphicFrameMkLst>
            <pc:docMk/>
            <pc:sldMk cId="2387639259" sldId="2147378958"/>
            <ac:graphicFrameMk id="4" creationId="{989E78C8-BC6A-9474-E86F-C8149F547B01}"/>
          </ac:graphicFrameMkLst>
        </pc:graphicFrameChg>
        <pc:picChg chg="add mod">
          <ac:chgData name="Despoina Tsimprikidou" userId="774b914c-7635-4d93-bd3f-ff65aceca0b0" providerId="ADAL" clId="{BA787205-D158-49F1-9869-34F8C83BE6CE}" dt="2025-11-30T14:48:49.814" v="2357" actId="1076"/>
          <ac:picMkLst>
            <pc:docMk/>
            <pc:sldMk cId="2387639259" sldId="2147378958"/>
            <ac:picMk id="6" creationId="{D3A0CE7D-D2E2-3652-DAB9-225F2732468C}"/>
          </ac:picMkLst>
        </pc:picChg>
        <pc:extLst>
          <p:ext xmlns:p="http://schemas.openxmlformats.org/presentationml/2006/main" uri="{D6D511B9-2390-475A-947B-AFAB55BFBCF1}">
            <pc226:cmChg xmlns:pc226="http://schemas.microsoft.com/office/powerpoint/2022/06/main/command" chg="mod">
              <pc226:chgData name="Despoina Tsimprikidou" userId="774b914c-7635-4d93-bd3f-ff65aceca0b0" providerId="ADAL" clId="{BA787205-D158-49F1-9869-34F8C83BE6CE}" dt="2025-11-30T14:47:04.659" v="2324" actId="20577"/>
              <pc2:cmMkLst xmlns:pc2="http://schemas.microsoft.com/office/powerpoint/2019/9/main/command">
                <pc:docMk/>
                <pc:sldMk cId="2387639259" sldId="2147378958"/>
                <pc2:cmMk id="{165DF549-8DEA-4EC5-812F-1E96A0939F2A}"/>
              </pc2:cmMkLst>
            </pc226:cmChg>
          </p:ext>
        </pc:extLst>
      </pc:sldChg>
      <pc:sldChg chg="del">
        <pc:chgData name="Despoina Tsimprikidou" userId="774b914c-7635-4d93-bd3f-ff65aceca0b0" providerId="ADAL" clId="{BA787205-D158-49F1-9869-34F8C83BE6CE}" dt="2025-11-30T14:39:38.642" v="2171" actId="47"/>
        <pc:sldMkLst>
          <pc:docMk/>
          <pc:sldMk cId="1464420832" sldId="2147378959"/>
        </pc:sldMkLst>
      </pc:sldChg>
      <pc:sldChg chg="modSp mod">
        <pc:chgData name="Despoina Tsimprikidou" userId="774b914c-7635-4d93-bd3f-ff65aceca0b0" providerId="ADAL" clId="{BA787205-D158-49F1-9869-34F8C83BE6CE}" dt="2025-11-30T13:36:01.881" v="377" actId="20577"/>
        <pc:sldMkLst>
          <pc:docMk/>
          <pc:sldMk cId="2948978444" sldId="2147378960"/>
        </pc:sldMkLst>
        <pc:graphicFrameChg chg="modGraphic">
          <ac:chgData name="Despoina Tsimprikidou" userId="774b914c-7635-4d93-bd3f-ff65aceca0b0" providerId="ADAL" clId="{BA787205-D158-49F1-9869-34F8C83BE6CE}" dt="2025-11-30T13:36:01.881" v="377" actId="20577"/>
          <ac:graphicFrameMkLst>
            <pc:docMk/>
            <pc:sldMk cId="2948978444" sldId="2147378960"/>
            <ac:graphicFrameMk id="8" creationId="{C27E078D-9CA5-1147-8213-882E05009490}"/>
          </ac:graphicFrameMkLst>
        </pc:graphicFrameChg>
      </pc:sldChg>
      <pc:sldChg chg="del">
        <pc:chgData name="Despoina Tsimprikidou" userId="774b914c-7635-4d93-bd3f-ff65aceca0b0" providerId="ADAL" clId="{BA787205-D158-49F1-9869-34F8C83BE6CE}" dt="2025-11-30T14:39:44.840" v="2174" actId="47"/>
        <pc:sldMkLst>
          <pc:docMk/>
          <pc:sldMk cId="319765298" sldId="2147378962"/>
        </pc:sldMkLst>
      </pc:sldChg>
      <pc:sldChg chg="del">
        <pc:chgData name="Despoina Tsimprikidou" userId="774b914c-7635-4d93-bd3f-ff65aceca0b0" providerId="ADAL" clId="{BA787205-D158-49F1-9869-34F8C83BE6CE}" dt="2025-11-30T14:39:45.537" v="2175" actId="47"/>
        <pc:sldMkLst>
          <pc:docMk/>
          <pc:sldMk cId="2181740879" sldId="2147378963"/>
        </pc:sldMkLst>
      </pc:sldChg>
      <pc:sldChg chg="del">
        <pc:chgData name="Despoina Tsimprikidou" userId="774b914c-7635-4d93-bd3f-ff65aceca0b0" providerId="ADAL" clId="{BA787205-D158-49F1-9869-34F8C83BE6CE}" dt="2025-11-30T14:39:46.166" v="2176" actId="47"/>
        <pc:sldMkLst>
          <pc:docMk/>
          <pc:sldMk cId="3348922772" sldId="2147378964"/>
        </pc:sldMkLst>
      </pc:sldChg>
      <pc:sldChg chg="modSp mod">
        <pc:chgData name="Despoina Tsimprikidou" userId="774b914c-7635-4d93-bd3f-ff65aceca0b0" providerId="ADAL" clId="{BA787205-D158-49F1-9869-34F8C83BE6CE}" dt="2025-11-30T14:38:29.543" v="2112" actId="20577"/>
        <pc:sldMkLst>
          <pc:docMk/>
          <pc:sldMk cId="2008799111" sldId="2147378965"/>
        </pc:sldMkLst>
        <pc:spChg chg="mod">
          <ac:chgData name="Despoina Tsimprikidou" userId="774b914c-7635-4d93-bd3f-ff65aceca0b0" providerId="ADAL" clId="{BA787205-D158-49F1-9869-34F8C83BE6CE}" dt="2025-11-30T14:38:26.672" v="2109" actId="20577"/>
          <ac:spMkLst>
            <pc:docMk/>
            <pc:sldMk cId="2008799111" sldId="2147378965"/>
            <ac:spMk id="2" creationId="{ADD2C46B-20B3-EB4F-2E58-F18E31D3BD3C}"/>
          </ac:spMkLst>
        </pc:spChg>
        <pc:spChg chg="mod">
          <ac:chgData name="Despoina Tsimprikidou" userId="774b914c-7635-4d93-bd3f-ff65aceca0b0" providerId="ADAL" clId="{BA787205-D158-49F1-9869-34F8C83BE6CE}" dt="2025-11-30T14:38:29.543" v="2112" actId="20577"/>
          <ac:spMkLst>
            <pc:docMk/>
            <pc:sldMk cId="2008799111" sldId="2147378965"/>
            <ac:spMk id="3" creationId="{0D2FADF6-A52E-424A-44B1-29B060DCD718}"/>
          </ac:spMkLst>
        </pc:spChg>
      </pc:sldChg>
      <pc:sldChg chg="modSp mod">
        <pc:chgData name="Despoina Tsimprikidou" userId="774b914c-7635-4d93-bd3f-ff65aceca0b0" providerId="ADAL" clId="{BA787205-D158-49F1-9869-34F8C83BE6CE}" dt="2025-11-30T14:39:28.870" v="2170" actId="20577"/>
        <pc:sldMkLst>
          <pc:docMk/>
          <pc:sldMk cId="748109077" sldId="2147378966"/>
        </pc:sldMkLst>
        <pc:spChg chg="mod">
          <ac:chgData name="Despoina Tsimprikidou" userId="774b914c-7635-4d93-bd3f-ff65aceca0b0" providerId="ADAL" clId="{BA787205-D158-49F1-9869-34F8C83BE6CE}" dt="2025-11-30T14:39:25.406" v="2167" actId="20577"/>
          <ac:spMkLst>
            <pc:docMk/>
            <pc:sldMk cId="748109077" sldId="2147378966"/>
            <ac:spMk id="2" creationId="{EDBACA0B-982A-792A-F6B1-66AD271AB348}"/>
          </ac:spMkLst>
        </pc:spChg>
        <pc:spChg chg="mod">
          <ac:chgData name="Despoina Tsimprikidou" userId="774b914c-7635-4d93-bd3f-ff65aceca0b0" providerId="ADAL" clId="{BA787205-D158-49F1-9869-34F8C83BE6CE}" dt="2025-11-30T14:39:28.870" v="2170" actId="20577"/>
          <ac:spMkLst>
            <pc:docMk/>
            <pc:sldMk cId="748109077" sldId="2147378966"/>
            <ac:spMk id="3" creationId="{13FF7C85-CFEA-CC80-18FF-3DE6CEF81029}"/>
          </ac:spMkLst>
        </pc:spChg>
      </pc:sldChg>
      <pc:sldChg chg="addSp modSp mod ord">
        <pc:chgData name="Despoina Tsimprikidou" userId="774b914c-7635-4d93-bd3f-ff65aceca0b0" providerId="ADAL" clId="{BA787205-D158-49F1-9869-34F8C83BE6CE}" dt="2025-11-30T14:50:17.700" v="2361"/>
        <pc:sldMkLst>
          <pc:docMk/>
          <pc:sldMk cId="70373065" sldId="2147378967"/>
        </pc:sldMkLst>
        <pc:spChg chg="mod">
          <ac:chgData name="Despoina Tsimprikidou" userId="774b914c-7635-4d93-bd3f-ff65aceca0b0" providerId="ADAL" clId="{BA787205-D158-49F1-9869-34F8C83BE6CE}" dt="2025-11-30T14:34:48.581" v="2021" actId="14100"/>
          <ac:spMkLst>
            <pc:docMk/>
            <pc:sldMk cId="70373065" sldId="2147378967"/>
            <ac:spMk id="3" creationId="{0E32C919-6321-8C51-B4EF-7032BD0F34DD}"/>
          </ac:spMkLst>
        </pc:spChg>
        <pc:spChg chg="mod">
          <ac:chgData name="Despoina Tsimprikidou" userId="774b914c-7635-4d93-bd3f-ff65aceca0b0" providerId="ADAL" clId="{BA787205-D158-49F1-9869-34F8C83BE6CE}" dt="2025-11-30T14:37:20.994" v="2097" actId="20577"/>
          <ac:spMkLst>
            <pc:docMk/>
            <pc:sldMk cId="70373065" sldId="2147378967"/>
            <ac:spMk id="4" creationId="{A09E329A-1DA6-491A-A361-C2FB99AB5A0A}"/>
          </ac:spMkLst>
        </pc:spChg>
        <pc:spChg chg="mod">
          <ac:chgData name="Despoina Tsimprikidou" userId="774b914c-7635-4d93-bd3f-ff65aceca0b0" providerId="ADAL" clId="{BA787205-D158-49F1-9869-34F8C83BE6CE}" dt="2025-11-30T14:34:01.130" v="2010" actId="14100"/>
          <ac:spMkLst>
            <pc:docMk/>
            <pc:sldMk cId="70373065" sldId="2147378967"/>
            <ac:spMk id="5" creationId="{E832470F-24DA-1DA9-07AC-A64DC8F42249}"/>
          </ac:spMkLst>
        </pc:spChg>
        <pc:spChg chg="mod">
          <ac:chgData name="Despoina Tsimprikidou" userId="774b914c-7635-4d93-bd3f-ff65aceca0b0" providerId="ADAL" clId="{BA787205-D158-49F1-9869-34F8C83BE6CE}" dt="2025-11-30T14:34:03.404" v="2012" actId="27636"/>
          <ac:spMkLst>
            <pc:docMk/>
            <pc:sldMk cId="70373065" sldId="2147378967"/>
            <ac:spMk id="6" creationId="{A0A4EAC6-CC81-8356-4C8B-05F18696E74C}"/>
          </ac:spMkLst>
        </pc:spChg>
        <pc:spChg chg="add mod">
          <ac:chgData name="Despoina Tsimprikidou" userId="774b914c-7635-4d93-bd3f-ff65aceca0b0" providerId="ADAL" clId="{BA787205-D158-49F1-9869-34F8C83BE6CE}" dt="2025-11-30T14:50:17.700" v="2361"/>
          <ac:spMkLst>
            <pc:docMk/>
            <pc:sldMk cId="70373065" sldId="2147378967"/>
            <ac:spMk id="9" creationId="{4698515A-EC12-C68F-4875-9ECC764D1A3A}"/>
          </ac:spMkLst>
        </pc:spChg>
        <pc:spChg chg="add mod">
          <ac:chgData name="Despoina Tsimprikidou" userId="774b914c-7635-4d93-bd3f-ff65aceca0b0" providerId="ADAL" clId="{BA787205-D158-49F1-9869-34F8C83BE6CE}" dt="2025-11-30T14:50:17.700" v="2361"/>
          <ac:spMkLst>
            <pc:docMk/>
            <pc:sldMk cId="70373065" sldId="2147378967"/>
            <ac:spMk id="10" creationId="{35C33587-BFA8-84BE-8EF7-B51CC82DDD91}"/>
          </ac:spMkLst>
        </pc:spChg>
        <pc:spChg chg="add mod">
          <ac:chgData name="Despoina Tsimprikidou" userId="774b914c-7635-4d93-bd3f-ff65aceca0b0" providerId="ADAL" clId="{BA787205-D158-49F1-9869-34F8C83BE6CE}" dt="2025-11-30T14:50:17.700" v="2361"/>
          <ac:spMkLst>
            <pc:docMk/>
            <pc:sldMk cId="70373065" sldId="2147378967"/>
            <ac:spMk id="11" creationId="{92CC1089-F19A-75B5-01D9-7270293D7531}"/>
          </ac:spMkLst>
        </pc:spChg>
        <pc:spChg chg="add mod">
          <ac:chgData name="Despoina Tsimprikidou" userId="774b914c-7635-4d93-bd3f-ff65aceca0b0" providerId="ADAL" clId="{BA787205-D158-49F1-9869-34F8C83BE6CE}" dt="2025-11-30T14:50:17.700" v="2361"/>
          <ac:spMkLst>
            <pc:docMk/>
            <pc:sldMk cId="70373065" sldId="2147378967"/>
            <ac:spMk id="13" creationId="{77353BB3-5ECE-AF9E-C556-C37ED44AF053}"/>
          </ac:spMkLst>
        </pc:spChg>
        <pc:picChg chg="add mod">
          <ac:chgData name="Despoina Tsimprikidou" userId="774b914c-7635-4d93-bd3f-ff65aceca0b0" providerId="ADAL" clId="{BA787205-D158-49F1-9869-34F8C83BE6CE}" dt="2025-11-30T14:50:17.700" v="2361"/>
          <ac:picMkLst>
            <pc:docMk/>
            <pc:sldMk cId="70373065" sldId="2147378967"/>
            <ac:picMk id="12" creationId="{A38C1C8A-FA34-CDAA-4687-FF9E85D2DFFC}"/>
          </ac:picMkLst>
        </pc:picChg>
        <pc:cxnChg chg="add mod">
          <ac:chgData name="Despoina Tsimprikidou" userId="774b914c-7635-4d93-bd3f-ff65aceca0b0" providerId="ADAL" clId="{BA787205-D158-49F1-9869-34F8C83BE6CE}" dt="2025-11-30T14:34:40.381" v="2020" actId="208"/>
          <ac:cxnSpMkLst>
            <pc:docMk/>
            <pc:sldMk cId="70373065" sldId="2147378967"/>
            <ac:cxnSpMk id="7" creationId="{798AF531-291F-9E6A-B0B8-059D86DEADE1}"/>
          </ac:cxnSpMkLst>
        </pc:cxnChg>
      </pc:sldChg>
      <pc:sldChg chg="addSp delSp modSp mod ord">
        <pc:chgData name="Despoina Tsimprikidou" userId="774b914c-7635-4d93-bd3f-ff65aceca0b0" providerId="ADAL" clId="{BA787205-D158-49F1-9869-34F8C83BE6CE}" dt="2025-12-01T11:15:05.068" v="4317" actId="113"/>
        <pc:sldMkLst>
          <pc:docMk/>
          <pc:sldMk cId="3190148785" sldId="2147471259"/>
        </pc:sldMkLst>
        <pc:spChg chg="mod">
          <ac:chgData name="Despoina Tsimprikidou" userId="774b914c-7635-4d93-bd3f-ff65aceca0b0" providerId="ADAL" clId="{BA787205-D158-49F1-9869-34F8C83BE6CE}" dt="2025-12-01T11:12:39.043" v="4282" actId="20577"/>
          <ac:spMkLst>
            <pc:docMk/>
            <pc:sldMk cId="3190148785" sldId="2147471259"/>
            <ac:spMk id="4" creationId="{9A9E9C6B-8BBF-CD9B-3427-FC31B4202D28}"/>
          </ac:spMkLst>
        </pc:spChg>
        <pc:spChg chg="mod">
          <ac:chgData name="Despoina Tsimprikidou" userId="774b914c-7635-4d93-bd3f-ff65aceca0b0" providerId="ADAL" clId="{BA787205-D158-49F1-9869-34F8C83BE6CE}" dt="2025-12-01T11:15:05.068" v="4317" actId="113"/>
          <ac:spMkLst>
            <pc:docMk/>
            <pc:sldMk cId="3190148785" sldId="2147471259"/>
            <ac:spMk id="13" creationId="{20AC905D-D61D-AC6D-3268-47F0BD469DC3}"/>
          </ac:spMkLst>
        </pc:spChg>
        <pc:spChg chg="add del mod">
          <ac:chgData name="Despoina Tsimprikidou" userId="774b914c-7635-4d93-bd3f-ff65aceca0b0" providerId="ADAL" clId="{BA787205-D158-49F1-9869-34F8C83BE6CE}" dt="2025-12-01T09:19:17.646" v="2903" actId="478"/>
          <ac:spMkLst>
            <pc:docMk/>
            <pc:sldMk cId="3190148785" sldId="2147471259"/>
            <ac:spMk id="14" creationId="{0A445C73-F0FC-85C9-FFDE-A91C6E7CF578}"/>
          </ac:spMkLst>
        </pc:spChg>
        <pc:spChg chg="del">
          <ac:chgData name="Despoina Tsimprikidou" userId="774b914c-7635-4d93-bd3f-ff65aceca0b0" providerId="ADAL" clId="{BA787205-D158-49F1-9869-34F8C83BE6CE}" dt="2025-11-30T14:50:29.378" v="2362" actId="478"/>
          <ac:spMkLst>
            <pc:docMk/>
            <pc:sldMk cId="3190148785" sldId="2147471259"/>
            <ac:spMk id="16" creationId="{98A20A3F-9855-B4F7-251C-FE3CA144AEB5}"/>
          </ac:spMkLst>
        </pc:spChg>
        <pc:spChg chg="mod">
          <ac:chgData name="Despoina Tsimprikidou" userId="774b914c-7635-4d93-bd3f-ff65aceca0b0" providerId="ADAL" clId="{BA787205-D158-49F1-9869-34F8C83BE6CE}" dt="2025-11-30T13:58:55.637" v="1369" actId="20577"/>
          <ac:spMkLst>
            <pc:docMk/>
            <pc:sldMk cId="3190148785" sldId="2147471259"/>
            <ac:spMk id="17" creationId="{2E29CF11-0218-7D73-23F0-E46A7FCEB5A9}"/>
          </ac:spMkLst>
        </pc:spChg>
        <pc:spChg chg="mod">
          <ac:chgData name="Despoina Tsimprikidou" userId="774b914c-7635-4d93-bd3f-ff65aceca0b0" providerId="ADAL" clId="{BA787205-D158-49F1-9869-34F8C83BE6CE}" dt="2025-12-01T11:14:21.421" v="4307" actId="465"/>
          <ac:spMkLst>
            <pc:docMk/>
            <pc:sldMk cId="3190148785" sldId="2147471259"/>
            <ac:spMk id="19" creationId="{640CE63C-9210-08E9-4888-FE673EBB21E1}"/>
          </ac:spMkLst>
        </pc:spChg>
        <pc:spChg chg="del mod">
          <ac:chgData name="Despoina Tsimprikidou" userId="774b914c-7635-4d93-bd3f-ff65aceca0b0" providerId="ADAL" clId="{BA787205-D158-49F1-9869-34F8C83BE6CE}" dt="2025-12-01T09:22:27.843" v="2968" actId="478"/>
          <ac:spMkLst>
            <pc:docMk/>
            <pc:sldMk cId="3190148785" sldId="2147471259"/>
            <ac:spMk id="20" creationId="{E3AD756E-9C30-84F7-BECF-282D1D4A545B}"/>
          </ac:spMkLst>
        </pc:spChg>
        <pc:spChg chg="mod">
          <ac:chgData name="Despoina Tsimprikidou" userId="774b914c-7635-4d93-bd3f-ff65aceca0b0" providerId="ADAL" clId="{BA787205-D158-49F1-9869-34F8C83BE6CE}" dt="2025-12-01T11:14:36.438" v="4309" actId="1076"/>
          <ac:spMkLst>
            <pc:docMk/>
            <pc:sldMk cId="3190148785" sldId="2147471259"/>
            <ac:spMk id="21" creationId="{20F419AA-0F60-4D14-449B-25C560B206C1}"/>
          </ac:spMkLst>
        </pc:spChg>
        <pc:spChg chg="mod">
          <ac:chgData name="Despoina Tsimprikidou" userId="774b914c-7635-4d93-bd3f-ff65aceca0b0" providerId="ADAL" clId="{BA787205-D158-49F1-9869-34F8C83BE6CE}" dt="2025-12-01T11:14:48.414" v="4312" actId="1076"/>
          <ac:spMkLst>
            <pc:docMk/>
            <pc:sldMk cId="3190148785" sldId="2147471259"/>
            <ac:spMk id="22" creationId="{3E58CC37-A713-07EA-18C7-FF821AB3EEF2}"/>
          </ac:spMkLst>
        </pc:spChg>
        <pc:spChg chg="mod">
          <ac:chgData name="Despoina Tsimprikidou" userId="774b914c-7635-4d93-bd3f-ff65aceca0b0" providerId="ADAL" clId="{BA787205-D158-49F1-9869-34F8C83BE6CE}" dt="2025-12-01T11:14:42.421" v="4310" actId="14100"/>
          <ac:spMkLst>
            <pc:docMk/>
            <pc:sldMk cId="3190148785" sldId="2147471259"/>
            <ac:spMk id="24" creationId="{6EADADF6-C70B-FACF-FA8B-7C7591A3D542}"/>
          </ac:spMkLst>
        </pc:spChg>
        <pc:spChg chg="add mod">
          <ac:chgData name="Despoina Tsimprikidou" userId="774b914c-7635-4d93-bd3f-ff65aceca0b0" providerId="ADAL" clId="{BA787205-D158-49F1-9869-34F8C83BE6CE}" dt="2025-12-01T11:14:21.421" v="4307" actId="465"/>
          <ac:spMkLst>
            <pc:docMk/>
            <pc:sldMk cId="3190148785" sldId="2147471259"/>
            <ac:spMk id="25" creationId="{E75EB697-EEA5-DEBB-0092-869E38CBFB8E}"/>
          </ac:spMkLst>
        </pc:spChg>
        <pc:picChg chg="del">
          <ac:chgData name="Despoina Tsimprikidou" userId="774b914c-7635-4d93-bd3f-ff65aceca0b0" providerId="ADAL" clId="{BA787205-D158-49F1-9869-34F8C83BE6CE}" dt="2025-11-30T13:58:08.199" v="1321" actId="478"/>
          <ac:picMkLst>
            <pc:docMk/>
            <pc:sldMk cId="3190148785" sldId="2147471259"/>
            <ac:picMk id="23" creationId="{ED716CB7-D60A-083F-D594-4C39D1BC98A6}"/>
          </ac:picMkLst>
        </pc:picChg>
      </pc:sldChg>
      <pc:sldChg chg="del">
        <pc:chgData name="Despoina Tsimprikidou" userId="774b914c-7635-4d93-bd3f-ff65aceca0b0" providerId="ADAL" clId="{BA787205-D158-49F1-9869-34F8C83BE6CE}" dt="2025-11-30T14:39:44.165" v="2173" actId="47"/>
        <pc:sldMkLst>
          <pc:docMk/>
          <pc:sldMk cId="2695625585" sldId="2147471260"/>
        </pc:sldMkLst>
      </pc:sldChg>
      <pc:sldChg chg="addSp delSp modSp add mod">
        <pc:chgData name="Despoina Tsimprikidou" userId="774b914c-7635-4d93-bd3f-ff65aceca0b0" providerId="ADAL" clId="{BA787205-D158-49F1-9869-34F8C83BE6CE}" dt="2025-12-01T11:04:28.389" v="3973" actId="20577"/>
        <pc:sldMkLst>
          <pc:docMk/>
          <pc:sldMk cId="3289776282" sldId="2147471260"/>
        </pc:sldMkLst>
        <pc:spChg chg="mod">
          <ac:chgData name="Despoina Tsimprikidou" userId="774b914c-7635-4d93-bd3f-ff65aceca0b0" providerId="ADAL" clId="{BA787205-D158-49F1-9869-34F8C83BE6CE}" dt="2025-12-01T09:49:52.059" v="3219" actId="1076"/>
          <ac:spMkLst>
            <pc:docMk/>
            <pc:sldMk cId="3289776282" sldId="2147471260"/>
            <ac:spMk id="2" creationId="{91446E8E-0F30-D844-621B-820BEB2E66D9}"/>
          </ac:spMkLst>
        </pc:spChg>
        <pc:spChg chg="add mod">
          <ac:chgData name="Despoina Tsimprikidou" userId="774b914c-7635-4d93-bd3f-ff65aceca0b0" providerId="ADAL" clId="{BA787205-D158-49F1-9869-34F8C83BE6CE}" dt="2025-11-30T14:50:12.958" v="2360"/>
          <ac:spMkLst>
            <pc:docMk/>
            <pc:sldMk cId="3289776282" sldId="2147471260"/>
            <ac:spMk id="5" creationId="{89557E37-19AC-5C55-E47A-82221CA5FE94}"/>
          </ac:spMkLst>
        </pc:spChg>
        <pc:spChg chg="add mod">
          <ac:chgData name="Despoina Tsimprikidou" userId="774b914c-7635-4d93-bd3f-ff65aceca0b0" providerId="ADAL" clId="{BA787205-D158-49F1-9869-34F8C83BE6CE}" dt="2025-11-30T14:50:12.958" v="2360"/>
          <ac:spMkLst>
            <pc:docMk/>
            <pc:sldMk cId="3289776282" sldId="2147471260"/>
            <ac:spMk id="6" creationId="{BA10F94F-242F-5BC4-EE77-933642240FF2}"/>
          </ac:spMkLst>
        </pc:spChg>
        <pc:spChg chg="add mod">
          <ac:chgData name="Despoina Tsimprikidou" userId="774b914c-7635-4d93-bd3f-ff65aceca0b0" providerId="ADAL" clId="{BA787205-D158-49F1-9869-34F8C83BE6CE}" dt="2025-11-30T14:50:12.958" v="2360"/>
          <ac:spMkLst>
            <pc:docMk/>
            <pc:sldMk cId="3289776282" sldId="2147471260"/>
            <ac:spMk id="7" creationId="{3A53001C-7A32-FA0B-7EA1-CE5AC4A1B039}"/>
          </ac:spMkLst>
        </pc:spChg>
        <pc:spChg chg="add mod">
          <ac:chgData name="Despoina Tsimprikidou" userId="774b914c-7635-4d93-bd3f-ff65aceca0b0" providerId="ADAL" clId="{BA787205-D158-49F1-9869-34F8C83BE6CE}" dt="2025-11-30T14:50:12.958" v="2360"/>
          <ac:spMkLst>
            <pc:docMk/>
            <pc:sldMk cId="3289776282" sldId="2147471260"/>
            <ac:spMk id="9" creationId="{BAB6EFCC-6AFF-44F8-DD67-53282BB9C145}"/>
          </ac:spMkLst>
        </pc:spChg>
        <pc:spChg chg="add del mod">
          <ac:chgData name="Despoina Tsimprikidou" userId="774b914c-7635-4d93-bd3f-ff65aceca0b0" providerId="ADAL" clId="{BA787205-D158-49F1-9869-34F8C83BE6CE}" dt="2025-12-01T09:45:43.941" v="3096" actId="478"/>
          <ac:spMkLst>
            <pc:docMk/>
            <pc:sldMk cId="3289776282" sldId="2147471260"/>
            <ac:spMk id="11" creationId="{2FB440D1-02DD-DDD8-AC05-CF4293BF3A12}"/>
          </ac:spMkLst>
        </pc:spChg>
        <pc:spChg chg="add del mod">
          <ac:chgData name="Despoina Tsimprikidou" userId="774b914c-7635-4d93-bd3f-ff65aceca0b0" providerId="ADAL" clId="{BA787205-D158-49F1-9869-34F8C83BE6CE}" dt="2025-12-01T09:45:37.494" v="3093" actId="478"/>
          <ac:spMkLst>
            <pc:docMk/>
            <pc:sldMk cId="3289776282" sldId="2147471260"/>
            <ac:spMk id="12" creationId="{2D0A3DCF-CD78-5F0B-25D6-3DE4B9395F27}"/>
          </ac:spMkLst>
        </pc:spChg>
        <pc:graphicFrameChg chg="del">
          <ac:chgData name="Despoina Tsimprikidou" userId="774b914c-7635-4d93-bd3f-ff65aceca0b0" providerId="ADAL" clId="{BA787205-D158-49F1-9869-34F8C83BE6CE}" dt="2025-11-30T14:47:45.880" v="2331" actId="478"/>
          <ac:graphicFrameMkLst>
            <pc:docMk/>
            <pc:sldMk cId="3289776282" sldId="2147471260"/>
            <ac:graphicFrameMk id="3" creationId="{6BD37127-302E-5E6A-B880-5B9C40B4179D}"/>
          </ac:graphicFrameMkLst>
        </pc:graphicFrameChg>
        <pc:graphicFrameChg chg="del">
          <ac:chgData name="Despoina Tsimprikidou" userId="774b914c-7635-4d93-bd3f-ff65aceca0b0" providerId="ADAL" clId="{BA787205-D158-49F1-9869-34F8C83BE6CE}" dt="2025-11-30T14:47:46.659" v="2332" actId="478"/>
          <ac:graphicFrameMkLst>
            <pc:docMk/>
            <pc:sldMk cId="3289776282" sldId="2147471260"/>
            <ac:graphicFrameMk id="4" creationId="{BF9FE1E5-64BF-800B-4B96-202AA4526682}"/>
          </ac:graphicFrameMkLst>
        </pc:graphicFrameChg>
        <pc:graphicFrameChg chg="add del mod modGraphic">
          <ac:chgData name="Despoina Tsimprikidou" userId="774b914c-7635-4d93-bd3f-ff65aceca0b0" providerId="ADAL" clId="{BA787205-D158-49F1-9869-34F8C83BE6CE}" dt="2025-12-01T09:47:06.948" v="3127" actId="478"/>
          <ac:graphicFrameMkLst>
            <pc:docMk/>
            <pc:sldMk cId="3289776282" sldId="2147471260"/>
            <ac:graphicFrameMk id="13" creationId="{27936776-0555-90A7-54F4-7A43F9CE1ADA}"/>
          </ac:graphicFrameMkLst>
        </pc:graphicFrameChg>
        <pc:graphicFrameChg chg="add mod modGraphic">
          <ac:chgData name="Despoina Tsimprikidou" userId="774b914c-7635-4d93-bd3f-ff65aceca0b0" providerId="ADAL" clId="{BA787205-D158-49F1-9869-34F8C83BE6CE}" dt="2025-12-01T11:04:28.389" v="3973" actId="20577"/>
          <ac:graphicFrameMkLst>
            <pc:docMk/>
            <pc:sldMk cId="3289776282" sldId="2147471260"/>
            <ac:graphicFrameMk id="14" creationId="{4BE13735-CE99-4C65-3BE9-3E2E0AC5CF3F}"/>
          </ac:graphicFrameMkLst>
        </pc:graphicFrameChg>
        <pc:picChg chg="add mod">
          <ac:chgData name="Despoina Tsimprikidou" userId="774b914c-7635-4d93-bd3f-ff65aceca0b0" providerId="ADAL" clId="{BA787205-D158-49F1-9869-34F8C83BE6CE}" dt="2025-11-30T14:50:12.958" v="2360"/>
          <ac:picMkLst>
            <pc:docMk/>
            <pc:sldMk cId="3289776282" sldId="2147471260"/>
            <ac:picMk id="8" creationId="{70138968-7AB4-C139-2CA7-A8DB8D4F9FBB}"/>
          </ac:picMkLst>
        </pc:picChg>
      </pc:sldChg>
      <pc:sldChg chg="delSp modSp add del mod">
        <pc:chgData name="Despoina Tsimprikidou" userId="774b914c-7635-4d93-bd3f-ff65aceca0b0" providerId="ADAL" clId="{BA787205-D158-49F1-9869-34F8C83BE6CE}" dt="2025-11-30T14:51:49.488" v="2366" actId="47"/>
        <pc:sldMkLst>
          <pc:docMk/>
          <pc:sldMk cId="468241030" sldId="2147471261"/>
        </pc:sldMkLst>
        <pc:spChg chg="del mod">
          <ac:chgData name="Despoina Tsimprikidou" userId="774b914c-7635-4d93-bd3f-ff65aceca0b0" providerId="ADAL" clId="{BA787205-D158-49F1-9869-34F8C83BE6CE}" dt="2025-11-30T14:51:00.540" v="2365" actId="478"/>
          <ac:spMkLst>
            <pc:docMk/>
            <pc:sldMk cId="468241030" sldId="2147471261"/>
            <ac:spMk id="5" creationId="{412A6114-1EA3-B26E-6992-D32DA873EF4C}"/>
          </ac:spMkLst>
        </pc:spChg>
      </pc:sldChg>
      <pc:sldChg chg="del">
        <pc:chgData name="Despoina Tsimprikidou" userId="774b914c-7635-4d93-bd3f-ff65aceca0b0" providerId="ADAL" clId="{BA787205-D158-49F1-9869-34F8C83BE6CE}" dt="2025-11-30T14:39:42.907" v="2172" actId="47"/>
        <pc:sldMkLst>
          <pc:docMk/>
          <pc:sldMk cId="2527118246" sldId="2147471261"/>
        </pc:sldMkLst>
      </pc:sldChg>
      <pc:sldChg chg="add del">
        <pc:chgData name="Despoina Tsimprikidou" userId="774b914c-7635-4d93-bd3f-ff65aceca0b0" providerId="ADAL" clId="{BA787205-D158-49F1-9869-34F8C83BE6CE}" dt="2025-11-30T14:49:49.988" v="2359"/>
        <pc:sldMkLst>
          <pc:docMk/>
          <pc:sldMk cId="2553069416" sldId="2147471261"/>
        </pc:sldMkLst>
      </pc:sldChg>
      <pc:sldChg chg="add del">
        <pc:chgData name="Despoina Tsimprikidou" userId="774b914c-7635-4d93-bd3f-ff65aceca0b0" providerId="ADAL" clId="{BA787205-D158-49F1-9869-34F8C83BE6CE}" dt="2025-11-30T14:52:16.846" v="2371"/>
        <pc:sldMkLst>
          <pc:docMk/>
          <pc:sldMk cId="4264111076" sldId="2147471261"/>
        </pc:sldMkLst>
      </pc:sldChg>
      <pc:sldChg chg="del">
        <pc:chgData name="Despoina Tsimprikidou" userId="774b914c-7635-4d93-bd3f-ff65aceca0b0" providerId="ADAL" clId="{BA787205-D158-49F1-9869-34F8C83BE6CE}" dt="2025-11-30T13:56:46.144" v="1291" actId="47"/>
        <pc:sldMkLst>
          <pc:docMk/>
          <pc:sldMk cId="1359099300" sldId="2147471262"/>
        </pc:sldMkLst>
      </pc:sldChg>
      <pc:sldMasterChg chg="delSldLayout">
        <pc:chgData name="Despoina Tsimprikidou" userId="774b914c-7635-4d93-bd3f-ff65aceca0b0" providerId="ADAL" clId="{BA787205-D158-49F1-9869-34F8C83BE6CE}" dt="2025-11-30T14:39:46.166" v="2176" actId="47"/>
        <pc:sldMasterMkLst>
          <pc:docMk/>
          <pc:sldMasterMk cId="116537777" sldId="2147483672"/>
        </pc:sldMasterMkLst>
        <pc:sldLayoutChg chg="del">
          <pc:chgData name="Despoina Tsimprikidou" userId="774b914c-7635-4d93-bd3f-ff65aceca0b0" providerId="ADAL" clId="{BA787205-D158-49F1-9869-34F8C83BE6CE}" dt="2025-11-30T14:39:46.166" v="2176" actId="47"/>
          <pc:sldLayoutMkLst>
            <pc:docMk/>
            <pc:sldMasterMk cId="116537777" sldId="2147483672"/>
            <pc:sldLayoutMk cId="969272083" sldId="2147483724"/>
          </pc:sldLayoutMkLst>
        </pc:sldLayoutChg>
        <pc:sldLayoutChg chg="del">
          <pc:chgData name="Despoina Tsimprikidou" userId="774b914c-7635-4d93-bd3f-ff65aceca0b0" providerId="ADAL" clId="{BA787205-D158-49F1-9869-34F8C83BE6CE}" dt="2025-11-30T13:58:00.578" v="1319" actId="47"/>
          <pc:sldLayoutMkLst>
            <pc:docMk/>
            <pc:sldMasterMk cId="116537777" sldId="2147483672"/>
            <pc:sldLayoutMk cId="3807572483" sldId="2147483725"/>
          </pc:sldLayoutMkLst>
        </pc:sldLayoutChg>
      </pc:sldMasterChg>
    </pc:docChg>
  </pc:docChgLst>
</pc:chgInfo>
</file>

<file path=ppt/comments/modernComment_7FFE670E_8E507BDB.xml><?xml version="1.0" encoding="utf-8"?>
<p188:cmLst xmlns:a="http://schemas.openxmlformats.org/drawingml/2006/main" xmlns:r="http://schemas.openxmlformats.org/officeDocument/2006/relationships" xmlns:p188="http://schemas.microsoft.com/office/powerpoint/2018/8/main">
  <p188:cm id="{C211BF88-CEB0-4D16-8613-8F6BAA9D8A98}" authorId="{2DBE6DB7-0CAB-4465-AAB5-C5A996B74D0F}" status="resolved" created="2025-11-30T14:54:40.718" complete="100000">
    <ac:deMkLst xmlns:ac="http://schemas.microsoft.com/office/drawing/2013/main/command">
      <pc:docMk xmlns:pc="http://schemas.microsoft.com/office/powerpoint/2013/main/command"/>
      <pc:sldMk xmlns:pc="http://schemas.microsoft.com/office/powerpoint/2013/main/command" cId="2387639259" sldId="2147378958"/>
      <ac:graphicFrameMk id="4" creationId="{989E78C8-BC6A-9474-E86F-C8149F547B01}"/>
    </ac:deMkLst>
    <p188:replyLst>
      <p188:reply id="{0BA8C18C-662F-4787-B1AA-0D89982AEA8C}" authorId="{492168DA-8BAD-89F8-BF15-79CD35DEE0C0}" created="2025-12-01T08:55:41.045">
        <p188:txBody>
          <a:bodyPr/>
          <a:lstStyle/>
          <a:p>
            <a:r>
              <a:rPr lang="en-GB"/>
              <a:t>Hey, so yes a couple of points. 
- The Energy national policy statements have been published, but the CCUS specific ones have not been. This is an ongoing piece of work that has not really been commenced yet! DESNZ are thinking about it, but there is no active workstream
- I believe the Planning and Infrastructure Bill has reached royal ascent now, so that can be labelled as completed, but I would double check with Liv because im not sure if it has gone into law yet ...
- im not sure what the cluster programme and co2 infrastructure box refers to  ... but I guess just leave it as ongoing.</a:t>
            </a:r>
          </a:p>
        </p188:txBody>
      </p188:reply>
    </p188:replyLst>
    <p188:txBody>
      <a:bodyPr/>
      <a:lstStyle/>
      <a:p>
        <a:r>
          <a:rPr lang="en-GB"/>
          <a:t>[@Max Musing] is there anything you want flagged here and are these priorities correct?</a:t>
        </a:r>
      </a:p>
    </p188:txBody>
    <p188:extLst>
      <p:ext xmlns:p="http://schemas.openxmlformats.org/presentationml/2006/main" uri="{57CB4572-C831-44C2-8A1C-0ADB6CCDFE69}">
        <p223:reactions xmlns:p223="http://schemas.microsoft.com/office/powerpoint/2022/03/main">
          <p223:rxn type="👍">
            <p223:instance time="2025-12-01T09:15:11.623" authorId="{2DBE6DB7-0CAB-4465-AAB5-C5A996B74D0F}"/>
          </p223:rxn>
        </p223:reactions>
      </p:ext>
    </p188:extLst>
  </p188:cm>
</p188:cmLst>
</file>

<file path=ppt/diagrams/_rels/data1.xml.rels><?xml version="1.0" encoding="UTF-8" standalone="yes"?>
<Relationships xmlns="http://schemas.openxmlformats.org/package/2006/relationships"><Relationship Id="rId3" Type="http://schemas.openxmlformats.org/officeDocument/2006/relationships/hyperlink" Target="https://www.gov.uk/government/publications/environment-agency-chief-regulators-report-2024-25/environment-agency-chief-regulators-report-2024-25" TargetMode="External"/><Relationship Id="rId2" Type="http://schemas.openxmlformats.org/officeDocument/2006/relationships/hyperlink" Target="https://www.gov.uk/government/consultations/decarbonisation-readiness-proposed-guidance/outcome/consultation-response-decarbonisation-readiness-proposed-guidance" TargetMode="External"/><Relationship Id="rId1" Type="http://schemas.openxmlformats.org/officeDocument/2006/relationships/hyperlink" Target="https://www.gov.uk/government/publications/decarbonisation-readiness-in-environmental-permit-applications" TargetMode="External"/><Relationship Id="rId6" Type="http://schemas.openxmlformats.org/officeDocument/2006/relationships/hyperlink" Target="https://assets.publishing.service.gov.uk/media/68dfafbe8c1db6022d0ca0a9/Environmental_impacts_of_emerging_carbon_capture_technologies_for_industrial_decarbonisation_-_report.pdf" TargetMode="External"/><Relationship Id="rId5" Type="http://schemas.openxmlformats.org/officeDocument/2006/relationships/hyperlink" Target="https://www.gov.uk/government/publications/the-cumulative-air-quality-impacts-of-net-zero-technologies/the-cumulative-air-quality-impacts-of-net-zero-technologies-a-case-study-of-the-humber-and-teesside-industrial-clusters-summary" TargetMode="External"/><Relationship Id="rId4" Type="http://schemas.openxmlformats.org/officeDocument/2006/relationships/hyperlink" Target="https://www.gov.uk/government/publications/natural-englands-strategy-recovering-nature-for-growth-health-and-security/natural-englands-strategy-recovering-nature-for-growth-health-and-security"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gov.uk/government/publications/environment-agency-chief-regulators-report-2024-25/environment-agency-chief-regulators-report-2024-25" TargetMode="External"/><Relationship Id="rId2" Type="http://schemas.openxmlformats.org/officeDocument/2006/relationships/hyperlink" Target="https://www.gov.uk/government/consultations/decarbonisation-readiness-proposed-guidance/outcome/consultation-response-decarbonisation-readiness-proposed-guidance" TargetMode="External"/><Relationship Id="rId1" Type="http://schemas.openxmlformats.org/officeDocument/2006/relationships/hyperlink" Target="https://www.gov.uk/government/publications/decarbonisation-readiness-in-environmental-permit-applications" TargetMode="External"/><Relationship Id="rId6" Type="http://schemas.openxmlformats.org/officeDocument/2006/relationships/hyperlink" Target="https://www.gov.uk/government/publications/the-cumulative-air-quality-impacts-of-net-zero-technologies/the-cumulative-air-quality-impacts-of-net-zero-technologies-a-case-study-of-the-humber-and-teesside-industrial-clusters-summary" TargetMode="External"/><Relationship Id="rId5" Type="http://schemas.openxmlformats.org/officeDocument/2006/relationships/hyperlink" Target="https://assets.publishing.service.gov.uk/media/68dfafbe8c1db6022d0ca0a9/Environmental_impacts_of_emerging_carbon_capture_technologies_for_industrial_decarbonisation_-_report.pdf" TargetMode="External"/><Relationship Id="rId4" Type="http://schemas.openxmlformats.org/officeDocument/2006/relationships/hyperlink" Target="https://www.gov.uk/government/publications/natural-englands-strategy-recovering-nature-for-growth-health-and-security/natural-englands-strategy-recovering-nature-for-growth-health-and-security" TargetMode="Externa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C9A001-42BF-4E85-9C7C-739147E2A5AD}"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n-GB"/>
        </a:p>
      </dgm:t>
    </dgm:pt>
    <dgm:pt modelId="{3FA40280-9845-4DDC-89F1-D075FA905523}">
      <dgm:prSet phldrT="[Text]" phldr="0" custT="1"/>
      <dgm:spPr>
        <a:solidFill>
          <a:srgbClr val="2AF9D8"/>
        </a:solidFill>
      </dgm:spPr>
      <dgm:t>
        <a:bodyPr/>
        <a:lstStyle/>
        <a:p>
          <a:r>
            <a:rPr lang="en-GB" sz="1800" dirty="0">
              <a:solidFill>
                <a:schemeClr val="tx1"/>
              </a:solidFill>
              <a:latin typeface="Wallop" panose="00000500000000000000" pitchFamily="50" charset="0"/>
            </a:rPr>
            <a:t>EA Emerging carbon capture technologies report</a:t>
          </a:r>
        </a:p>
      </dgm:t>
    </dgm:pt>
    <dgm:pt modelId="{51E4F2AC-BA29-4B72-953C-5D6D38D37C79}" type="parTrans" cxnId="{E188F07C-807B-4AFB-9E31-A81B98336C8C}">
      <dgm:prSet/>
      <dgm:spPr/>
      <dgm:t>
        <a:bodyPr/>
        <a:lstStyle/>
        <a:p>
          <a:endParaRPr lang="en-GB" sz="1800">
            <a:solidFill>
              <a:schemeClr val="tx1"/>
            </a:solidFill>
            <a:latin typeface="Wallop" panose="00000500000000000000" pitchFamily="50" charset="0"/>
          </a:endParaRPr>
        </a:p>
      </dgm:t>
    </dgm:pt>
    <dgm:pt modelId="{0448872C-DC79-4C7B-8414-76A2FD988AF2}" type="sibTrans" cxnId="{E188F07C-807B-4AFB-9E31-A81B98336C8C}">
      <dgm:prSet/>
      <dgm:spPr/>
      <dgm:t>
        <a:bodyPr/>
        <a:lstStyle/>
        <a:p>
          <a:endParaRPr lang="en-GB" sz="1800">
            <a:solidFill>
              <a:schemeClr val="tx1"/>
            </a:solidFill>
            <a:latin typeface="Wallop" panose="00000500000000000000" pitchFamily="50" charset="0"/>
          </a:endParaRPr>
        </a:p>
      </dgm:t>
    </dgm:pt>
    <dgm:pt modelId="{785ABC78-6A1C-4760-AFF5-DE925F82C5F6}">
      <dgm:prSet phldrT="[Text]" phldr="0" custT="1"/>
      <dgm:spPr>
        <a:solidFill>
          <a:srgbClr val="E8E9E7">
            <a:alpha val="90000"/>
          </a:srgbClr>
        </a:solidFill>
      </dgm:spPr>
      <dgm:t>
        <a:bodyPr/>
        <a:lstStyle/>
        <a:p>
          <a:r>
            <a:rPr lang="en-GB" sz="1400" dirty="0">
              <a:solidFill>
                <a:schemeClr val="tx1"/>
              </a:solidFill>
              <a:latin typeface="Wallop" panose="00000500000000000000" pitchFamily="50" charset="0"/>
            </a:rPr>
            <a:t>Explores environmental impacts of emerging carbon capture technologies</a:t>
          </a:r>
        </a:p>
      </dgm:t>
    </dgm:pt>
    <dgm:pt modelId="{A1B0BD5D-ED6D-4892-BA17-A36BBD8B3B5A}" type="parTrans" cxnId="{7C52F5E2-5ABF-41DE-B23B-2F822FE01DBD}">
      <dgm:prSet/>
      <dgm:spPr/>
      <dgm:t>
        <a:bodyPr/>
        <a:lstStyle/>
        <a:p>
          <a:endParaRPr lang="en-GB" sz="1800">
            <a:solidFill>
              <a:schemeClr val="tx1"/>
            </a:solidFill>
            <a:latin typeface="Wallop" panose="00000500000000000000" pitchFamily="50" charset="0"/>
          </a:endParaRPr>
        </a:p>
      </dgm:t>
    </dgm:pt>
    <dgm:pt modelId="{0FCA02BE-5F40-45BD-863D-39BE08F39DB7}" type="sibTrans" cxnId="{7C52F5E2-5ABF-41DE-B23B-2F822FE01DBD}">
      <dgm:prSet/>
      <dgm:spPr/>
      <dgm:t>
        <a:bodyPr/>
        <a:lstStyle/>
        <a:p>
          <a:endParaRPr lang="en-GB" sz="1800">
            <a:solidFill>
              <a:schemeClr val="tx1"/>
            </a:solidFill>
            <a:latin typeface="Wallop" panose="00000500000000000000" pitchFamily="50" charset="0"/>
          </a:endParaRPr>
        </a:p>
      </dgm:t>
    </dgm:pt>
    <dgm:pt modelId="{B9A90D0A-0406-426C-865E-1E1F77781661}">
      <dgm:prSet phldrT="[Text]" phldr="0" custT="1"/>
      <dgm:spPr>
        <a:solidFill>
          <a:srgbClr val="2AF9D8"/>
        </a:solidFill>
      </dgm:spPr>
      <dgm:t>
        <a:bodyPr/>
        <a:lstStyle/>
        <a:p>
          <a:r>
            <a:rPr lang="en-GB" sz="1800" dirty="0">
              <a:solidFill>
                <a:schemeClr val="tx1"/>
              </a:solidFill>
              <a:latin typeface="Wallop" panose="00000500000000000000" pitchFamily="50" charset="0"/>
            </a:rPr>
            <a:t>EA Cumulative air quality impacts report</a:t>
          </a:r>
        </a:p>
      </dgm:t>
    </dgm:pt>
    <dgm:pt modelId="{63ACDC8C-E72A-4254-9D6E-C94ECCCDAE79}" type="parTrans" cxnId="{6E030E01-C875-4307-854D-9B26C0326238}">
      <dgm:prSet/>
      <dgm:spPr/>
      <dgm:t>
        <a:bodyPr/>
        <a:lstStyle/>
        <a:p>
          <a:endParaRPr lang="en-GB" sz="1800">
            <a:solidFill>
              <a:schemeClr val="tx1"/>
            </a:solidFill>
            <a:latin typeface="Wallop" panose="00000500000000000000" pitchFamily="50" charset="0"/>
          </a:endParaRPr>
        </a:p>
      </dgm:t>
    </dgm:pt>
    <dgm:pt modelId="{0698D2D6-F36A-4890-B4EF-160A52B54AD0}" type="sibTrans" cxnId="{6E030E01-C875-4307-854D-9B26C0326238}">
      <dgm:prSet/>
      <dgm:spPr/>
      <dgm:t>
        <a:bodyPr/>
        <a:lstStyle/>
        <a:p>
          <a:endParaRPr lang="en-GB" sz="1800">
            <a:solidFill>
              <a:schemeClr val="tx1"/>
            </a:solidFill>
            <a:latin typeface="Wallop" panose="00000500000000000000" pitchFamily="50" charset="0"/>
          </a:endParaRPr>
        </a:p>
      </dgm:t>
    </dgm:pt>
    <dgm:pt modelId="{CE0A62FB-F721-47C1-98B8-38C81BEFF197}">
      <dgm:prSet phldrT="[Text]" phldr="0" custT="1"/>
      <dgm:spPr>
        <a:solidFill>
          <a:srgbClr val="E8E9E7">
            <a:alpha val="90000"/>
          </a:srgbClr>
        </a:solidFill>
      </dgm:spPr>
      <dgm:t>
        <a:bodyPr/>
        <a:lstStyle/>
        <a:p>
          <a:pPr>
            <a:buFont typeface="Arial" panose="020B0604020202020204" pitchFamily="34" charset="0"/>
            <a:buChar char="•"/>
          </a:pPr>
          <a:r>
            <a:rPr lang="en-GB" sz="1400" b="0" i="0" dirty="0">
              <a:latin typeface="Wallop" panose="00000500000000000000" pitchFamily="50" charset="0"/>
            </a:rPr>
            <a:t>Investigates the potential future impacts on air quality from net zero technologies in the Humber and Teesside industrial areas.</a:t>
          </a:r>
          <a:endParaRPr lang="en-GB" sz="1400" dirty="0">
            <a:solidFill>
              <a:schemeClr val="tx1"/>
            </a:solidFill>
            <a:latin typeface="Wallop" panose="00000500000000000000" pitchFamily="50" charset="0"/>
          </a:endParaRPr>
        </a:p>
      </dgm:t>
    </dgm:pt>
    <dgm:pt modelId="{B66D6F3B-2C67-483B-AE28-AB8C18A2BA58}" type="parTrans" cxnId="{A8028B73-C363-4A4C-811B-DC414F979CCD}">
      <dgm:prSet/>
      <dgm:spPr/>
      <dgm:t>
        <a:bodyPr/>
        <a:lstStyle/>
        <a:p>
          <a:endParaRPr lang="en-GB" sz="1800">
            <a:solidFill>
              <a:schemeClr val="tx1"/>
            </a:solidFill>
            <a:latin typeface="Wallop" panose="00000500000000000000" pitchFamily="50" charset="0"/>
          </a:endParaRPr>
        </a:p>
      </dgm:t>
    </dgm:pt>
    <dgm:pt modelId="{F04C3205-8E70-47A6-9D1A-36FE4E9A4C31}" type="sibTrans" cxnId="{A8028B73-C363-4A4C-811B-DC414F979CCD}">
      <dgm:prSet/>
      <dgm:spPr/>
      <dgm:t>
        <a:bodyPr/>
        <a:lstStyle/>
        <a:p>
          <a:endParaRPr lang="en-GB" sz="1800">
            <a:solidFill>
              <a:schemeClr val="tx1"/>
            </a:solidFill>
            <a:latin typeface="Wallop" panose="00000500000000000000" pitchFamily="50" charset="0"/>
          </a:endParaRPr>
        </a:p>
      </dgm:t>
    </dgm:pt>
    <dgm:pt modelId="{EE7387C8-DB10-4CF8-A3A0-320E8B37BC3E}">
      <dgm:prSet custT="1"/>
      <dgm:spPr>
        <a:solidFill>
          <a:srgbClr val="2AF9D8"/>
        </a:solidFill>
      </dgm:spPr>
      <dgm:t>
        <a:bodyPr/>
        <a:lstStyle/>
        <a:p>
          <a:r>
            <a:rPr lang="en-GB" sz="1800" dirty="0">
              <a:solidFill>
                <a:schemeClr val="tx1"/>
              </a:solidFill>
              <a:latin typeface="Wallop" panose="00000500000000000000" pitchFamily="50" charset="0"/>
            </a:rPr>
            <a:t>Decarbonisation Readiness Guidance</a:t>
          </a:r>
        </a:p>
      </dgm:t>
    </dgm:pt>
    <dgm:pt modelId="{DC51E951-EECF-4678-942E-48BD33D9757B}" type="parTrans" cxnId="{20C9A383-CD84-4D3A-80BF-69D295D0899A}">
      <dgm:prSet/>
      <dgm:spPr/>
      <dgm:t>
        <a:bodyPr/>
        <a:lstStyle/>
        <a:p>
          <a:endParaRPr lang="en-GB" sz="1800">
            <a:solidFill>
              <a:schemeClr val="tx1"/>
            </a:solidFill>
            <a:latin typeface="Wallop" panose="00000500000000000000" pitchFamily="50" charset="0"/>
          </a:endParaRPr>
        </a:p>
      </dgm:t>
    </dgm:pt>
    <dgm:pt modelId="{1B06DE85-E904-4177-9015-7F554B09307B}" type="sibTrans" cxnId="{20C9A383-CD84-4D3A-80BF-69D295D0899A}">
      <dgm:prSet/>
      <dgm:spPr/>
      <dgm:t>
        <a:bodyPr/>
        <a:lstStyle/>
        <a:p>
          <a:endParaRPr lang="en-GB" sz="1800">
            <a:solidFill>
              <a:schemeClr val="tx1"/>
            </a:solidFill>
            <a:latin typeface="Wallop" panose="00000500000000000000" pitchFamily="50" charset="0"/>
          </a:endParaRPr>
        </a:p>
      </dgm:t>
    </dgm:pt>
    <dgm:pt modelId="{0B066CF3-BCBF-4465-97B4-4A3413CC4B7E}">
      <dgm:prSet custT="1"/>
      <dgm:spPr>
        <a:solidFill>
          <a:srgbClr val="2AF9D8"/>
        </a:solidFill>
      </dgm:spPr>
      <dgm:t>
        <a:bodyPr/>
        <a:lstStyle/>
        <a:p>
          <a:r>
            <a:rPr lang="en-GB" sz="1800" dirty="0">
              <a:solidFill>
                <a:schemeClr val="tx1"/>
              </a:solidFill>
              <a:latin typeface="Wallop" panose="00000500000000000000" pitchFamily="50" charset="0"/>
            </a:rPr>
            <a:t>EA Chief Regulators Report</a:t>
          </a:r>
        </a:p>
      </dgm:t>
    </dgm:pt>
    <dgm:pt modelId="{21FDC929-C146-4CEB-B3A4-22F8E967628E}" type="parTrans" cxnId="{B9BDE96C-95AA-4DCD-9E7B-4420FD951371}">
      <dgm:prSet/>
      <dgm:spPr/>
      <dgm:t>
        <a:bodyPr/>
        <a:lstStyle/>
        <a:p>
          <a:endParaRPr lang="en-GB" sz="1800">
            <a:solidFill>
              <a:schemeClr val="tx1"/>
            </a:solidFill>
            <a:latin typeface="Wallop" panose="00000500000000000000" pitchFamily="50" charset="0"/>
          </a:endParaRPr>
        </a:p>
      </dgm:t>
    </dgm:pt>
    <dgm:pt modelId="{465A8452-3E0A-4E63-B5A8-E6C29D3000C8}" type="sibTrans" cxnId="{B9BDE96C-95AA-4DCD-9E7B-4420FD951371}">
      <dgm:prSet/>
      <dgm:spPr/>
      <dgm:t>
        <a:bodyPr/>
        <a:lstStyle/>
        <a:p>
          <a:endParaRPr lang="en-GB" sz="1800">
            <a:solidFill>
              <a:schemeClr val="tx1"/>
            </a:solidFill>
            <a:latin typeface="Wallop" panose="00000500000000000000" pitchFamily="50" charset="0"/>
          </a:endParaRPr>
        </a:p>
      </dgm:t>
    </dgm:pt>
    <dgm:pt modelId="{836D983B-A350-44A9-B1AE-D28323FA0177}">
      <dgm:prSet custT="1"/>
      <dgm:spPr>
        <a:solidFill>
          <a:srgbClr val="2AF9D8"/>
        </a:solidFill>
      </dgm:spPr>
      <dgm:t>
        <a:bodyPr/>
        <a:lstStyle/>
        <a:p>
          <a:r>
            <a:rPr lang="en-GB" sz="1800" dirty="0">
              <a:solidFill>
                <a:schemeClr val="tx1"/>
              </a:solidFill>
              <a:latin typeface="Wallop" panose="00000500000000000000" pitchFamily="50" charset="0"/>
            </a:rPr>
            <a:t>EA response to CCSA EAL feedback</a:t>
          </a:r>
        </a:p>
      </dgm:t>
    </dgm:pt>
    <dgm:pt modelId="{B0E3B975-A976-4261-84D1-501D7C656D65}" type="parTrans" cxnId="{60A601B1-FC98-4B27-A6B5-C343EB22D2C6}">
      <dgm:prSet/>
      <dgm:spPr/>
      <dgm:t>
        <a:bodyPr/>
        <a:lstStyle/>
        <a:p>
          <a:endParaRPr lang="en-GB" sz="1800">
            <a:solidFill>
              <a:schemeClr val="tx1"/>
            </a:solidFill>
            <a:latin typeface="Wallop" panose="00000500000000000000" pitchFamily="50" charset="0"/>
          </a:endParaRPr>
        </a:p>
      </dgm:t>
    </dgm:pt>
    <dgm:pt modelId="{7539D2E5-817F-45A1-99B9-BA5BD5052803}" type="sibTrans" cxnId="{60A601B1-FC98-4B27-A6B5-C343EB22D2C6}">
      <dgm:prSet/>
      <dgm:spPr/>
      <dgm:t>
        <a:bodyPr/>
        <a:lstStyle/>
        <a:p>
          <a:endParaRPr lang="en-GB" sz="1800">
            <a:solidFill>
              <a:schemeClr val="tx1"/>
            </a:solidFill>
            <a:latin typeface="Wallop" panose="00000500000000000000" pitchFamily="50" charset="0"/>
          </a:endParaRPr>
        </a:p>
      </dgm:t>
    </dgm:pt>
    <dgm:pt modelId="{8CF43F33-37F6-4DFC-999A-5736D879ED99}">
      <dgm:prSet custT="1"/>
      <dgm:spPr>
        <a:solidFill>
          <a:srgbClr val="E8E9E7">
            <a:alpha val="90000"/>
          </a:srgbClr>
        </a:solidFill>
      </dgm:spPr>
      <dgm:t>
        <a:bodyPr/>
        <a:lstStyle/>
        <a:p>
          <a:r>
            <a:rPr lang="en-GB" sz="1400" dirty="0">
              <a:solidFill>
                <a:schemeClr val="tx1"/>
              </a:solidFill>
              <a:latin typeface="Wallop" panose="00000500000000000000" pitchFamily="50" charset="0"/>
            </a:rPr>
            <a:t>Final </a:t>
          </a:r>
          <a:r>
            <a:rPr lang="en-GB" sz="1400" dirty="0">
              <a:solidFill>
                <a:schemeClr val="tx1"/>
              </a:solidFill>
              <a:latin typeface="Wallop" panose="00000500000000000000" pitchFamily="50" charset="0"/>
              <a:hlinkClick xmlns:r="http://schemas.openxmlformats.org/officeDocument/2006/relationships" r:id="rId1"/>
            </a:rPr>
            <a:t>Guidance</a:t>
          </a:r>
          <a:r>
            <a:rPr lang="en-GB" sz="1400" dirty="0">
              <a:solidFill>
                <a:schemeClr val="tx1"/>
              </a:solidFill>
              <a:latin typeface="Wallop" panose="00000500000000000000" pitchFamily="50" charset="0"/>
            </a:rPr>
            <a:t> for </a:t>
          </a:r>
          <a:r>
            <a:rPr lang="en-GB" sz="1400" dirty="0">
              <a:latin typeface="Wallop" panose="00000500000000000000" pitchFamily="50" charset="0"/>
            </a:rPr>
            <a:t>new or substantially refurbished combustion power plants – will apply to applications from </a:t>
          </a:r>
          <a:r>
            <a:rPr lang="en-GB" sz="1400" b="1" dirty="0">
              <a:latin typeface="Wallop" panose="00000500000000000000" pitchFamily="50" charset="0"/>
            </a:rPr>
            <a:t>28 February 2026</a:t>
          </a:r>
          <a:endParaRPr lang="en-GB" sz="1400" b="1" dirty="0">
            <a:solidFill>
              <a:schemeClr val="tx1"/>
            </a:solidFill>
            <a:latin typeface="Wallop" panose="00000500000000000000" pitchFamily="50" charset="0"/>
          </a:endParaRPr>
        </a:p>
      </dgm:t>
    </dgm:pt>
    <dgm:pt modelId="{59B52AEB-3B8F-45C4-9A52-7EA71529CDB6}" type="parTrans" cxnId="{F5B1826B-5538-4FEB-B8AF-BA5ED335A191}">
      <dgm:prSet/>
      <dgm:spPr/>
      <dgm:t>
        <a:bodyPr/>
        <a:lstStyle/>
        <a:p>
          <a:endParaRPr lang="en-GB" sz="1800">
            <a:solidFill>
              <a:schemeClr val="tx1"/>
            </a:solidFill>
            <a:latin typeface="Wallop" panose="00000500000000000000" pitchFamily="50" charset="0"/>
          </a:endParaRPr>
        </a:p>
      </dgm:t>
    </dgm:pt>
    <dgm:pt modelId="{0390A36D-B82E-4645-83CF-5BD50619E408}" type="sibTrans" cxnId="{F5B1826B-5538-4FEB-B8AF-BA5ED335A191}">
      <dgm:prSet/>
      <dgm:spPr/>
      <dgm:t>
        <a:bodyPr/>
        <a:lstStyle/>
        <a:p>
          <a:endParaRPr lang="en-GB" sz="1800">
            <a:solidFill>
              <a:schemeClr val="tx1"/>
            </a:solidFill>
            <a:latin typeface="Wallop" panose="00000500000000000000" pitchFamily="50" charset="0"/>
          </a:endParaRPr>
        </a:p>
      </dgm:t>
    </dgm:pt>
    <dgm:pt modelId="{51157EF7-5971-44B6-8EC3-3CD715DE267D}">
      <dgm:prSet custT="1"/>
      <dgm:spPr>
        <a:solidFill>
          <a:srgbClr val="E8E9E7">
            <a:alpha val="90000"/>
          </a:srgbClr>
        </a:solidFill>
      </dgm:spPr>
      <dgm:t>
        <a:bodyPr/>
        <a:lstStyle/>
        <a:p>
          <a:r>
            <a:rPr lang="en-GB" sz="1400" dirty="0">
              <a:solidFill>
                <a:schemeClr val="tx1"/>
              </a:solidFill>
              <a:latin typeface="Wallop" panose="00000500000000000000" pitchFamily="50" charset="0"/>
            </a:rPr>
            <a:t>Summarises performance of regulated areas for 2024-25, including progress achieved for CCUS</a:t>
          </a:r>
        </a:p>
      </dgm:t>
    </dgm:pt>
    <dgm:pt modelId="{66E9AD67-C021-417F-958F-7F3E0441FC10}" type="parTrans" cxnId="{6AD4493B-E797-4589-8224-4CA93DF72AB8}">
      <dgm:prSet/>
      <dgm:spPr/>
      <dgm:t>
        <a:bodyPr/>
        <a:lstStyle/>
        <a:p>
          <a:endParaRPr lang="en-GB" sz="1800">
            <a:solidFill>
              <a:schemeClr val="tx1"/>
            </a:solidFill>
            <a:latin typeface="Wallop" panose="00000500000000000000" pitchFamily="50" charset="0"/>
          </a:endParaRPr>
        </a:p>
      </dgm:t>
    </dgm:pt>
    <dgm:pt modelId="{35D9CC55-10E4-49E6-BDD4-376338138831}" type="sibTrans" cxnId="{6AD4493B-E797-4589-8224-4CA93DF72AB8}">
      <dgm:prSet/>
      <dgm:spPr/>
      <dgm:t>
        <a:bodyPr/>
        <a:lstStyle/>
        <a:p>
          <a:endParaRPr lang="en-GB" sz="1800">
            <a:solidFill>
              <a:schemeClr val="tx1"/>
            </a:solidFill>
            <a:latin typeface="Wallop" panose="00000500000000000000" pitchFamily="50" charset="0"/>
          </a:endParaRPr>
        </a:p>
      </dgm:t>
    </dgm:pt>
    <dgm:pt modelId="{9515141B-CFE5-492A-A4E5-CFB2BCE3AB37}">
      <dgm:prSet custT="1"/>
      <dgm:spPr>
        <a:solidFill>
          <a:srgbClr val="E8E9E7">
            <a:alpha val="90000"/>
          </a:srgbClr>
        </a:solidFill>
      </dgm:spPr>
      <dgm:t>
        <a:bodyPr/>
        <a:lstStyle/>
        <a:p>
          <a:r>
            <a:rPr lang="en-GB" sz="1400" dirty="0">
              <a:solidFill>
                <a:schemeClr val="tx1"/>
              </a:solidFill>
              <a:latin typeface="Wallop" panose="00000500000000000000" pitchFamily="50" charset="0"/>
            </a:rPr>
            <a:t>Will be circulated with meeting materials</a:t>
          </a:r>
        </a:p>
      </dgm:t>
    </dgm:pt>
    <dgm:pt modelId="{9391E844-09BA-452B-ACD2-1EF9339104E5}" type="parTrans" cxnId="{8539E390-1898-4239-8BA0-C73EF595C1F8}">
      <dgm:prSet/>
      <dgm:spPr/>
      <dgm:t>
        <a:bodyPr/>
        <a:lstStyle/>
        <a:p>
          <a:endParaRPr lang="en-GB" sz="1800">
            <a:solidFill>
              <a:schemeClr val="tx1"/>
            </a:solidFill>
            <a:latin typeface="Wallop" panose="00000500000000000000" pitchFamily="50" charset="0"/>
          </a:endParaRPr>
        </a:p>
      </dgm:t>
    </dgm:pt>
    <dgm:pt modelId="{5EE577F1-31E4-4C81-B567-AA93EA4C30AB}" type="sibTrans" cxnId="{8539E390-1898-4239-8BA0-C73EF595C1F8}">
      <dgm:prSet/>
      <dgm:spPr/>
      <dgm:t>
        <a:bodyPr/>
        <a:lstStyle/>
        <a:p>
          <a:endParaRPr lang="en-GB" sz="1800">
            <a:solidFill>
              <a:schemeClr val="tx1"/>
            </a:solidFill>
            <a:latin typeface="Wallop" panose="00000500000000000000" pitchFamily="50" charset="0"/>
          </a:endParaRPr>
        </a:p>
      </dgm:t>
    </dgm:pt>
    <dgm:pt modelId="{DF55FE1F-E0E4-4221-BD8A-1AAE63771CFB}">
      <dgm:prSet custT="1"/>
      <dgm:spPr>
        <a:solidFill>
          <a:srgbClr val="2AF9D8">
            <a:alpha val="90000"/>
          </a:srgbClr>
        </a:solidFill>
      </dgm:spPr>
      <dgm:t>
        <a:bodyPr/>
        <a:lstStyle/>
        <a:p>
          <a:r>
            <a:rPr lang="en-GB" sz="1800" dirty="0">
              <a:solidFill>
                <a:schemeClr val="tx1"/>
              </a:solidFill>
              <a:latin typeface="Wallop" panose="00000500000000000000" pitchFamily="50" charset="0"/>
            </a:rPr>
            <a:t>Natural England Strategy</a:t>
          </a:r>
        </a:p>
      </dgm:t>
    </dgm:pt>
    <dgm:pt modelId="{CD1B06BD-37B0-448D-90FC-1B949CD2EACB}" type="parTrans" cxnId="{B07B79FA-7DD9-4195-8CDD-31C16EBB1177}">
      <dgm:prSet/>
      <dgm:spPr/>
      <dgm:t>
        <a:bodyPr/>
        <a:lstStyle/>
        <a:p>
          <a:endParaRPr lang="en-GB">
            <a:latin typeface="Wallop" panose="00000500000000000000" pitchFamily="50" charset="0"/>
          </a:endParaRPr>
        </a:p>
      </dgm:t>
    </dgm:pt>
    <dgm:pt modelId="{CBF8F0FD-9810-443A-93EC-69D051C9A54C}" type="sibTrans" cxnId="{B07B79FA-7DD9-4195-8CDD-31C16EBB1177}">
      <dgm:prSet/>
      <dgm:spPr/>
      <dgm:t>
        <a:bodyPr/>
        <a:lstStyle/>
        <a:p>
          <a:endParaRPr lang="en-GB">
            <a:latin typeface="Wallop" panose="00000500000000000000" pitchFamily="50" charset="0"/>
          </a:endParaRPr>
        </a:p>
      </dgm:t>
    </dgm:pt>
    <dgm:pt modelId="{9273EB0B-8741-4A56-B4B2-DB1B97845E66}">
      <dgm:prSet custT="1"/>
      <dgm:spPr>
        <a:solidFill>
          <a:srgbClr val="E8E9E7">
            <a:alpha val="90000"/>
          </a:srgbClr>
        </a:solidFill>
      </dgm:spPr>
      <dgm:t>
        <a:bodyPr/>
        <a:lstStyle/>
        <a:p>
          <a:r>
            <a:rPr lang="en-GB" sz="1400" dirty="0">
              <a:solidFill>
                <a:schemeClr val="tx1"/>
              </a:solidFill>
              <a:latin typeface="Wallop" panose="00000500000000000000" pitchFamily="50" charset="0"/>
            </a:rPr>
            <a:t>Sets out how Natural England will play a role in environmental improvement goals</a:t>
          </a:r>
        </a:p>
      </dgm:t>
    </dgm:pt>
    <dgm:pt modelId="{0A6D0A5B-9E6F-4780-BC2D-AF368B24A24C}" type="parTrans" cxnId="{A8FF52D4-8D34-44D7-8089-C0E033C17F3B}">
      <dgm:prSet/>
      <dgm:spPr/>
      <dgm:t>
        <a:bodyPr/>
        <a:lstStyle/>
        <a:p>
          <a:endParaRPr lang="en-GB">
            <a:latin typeface="Wallop" panose="00000500000000000000" pitchFamily="50" charset="0"/>
          </a:endParaRPr>
        </a:p>
      </dgm:t>
    </dgm:pt>
    <dgm:pt modelId="{93906CC0-16F3-4020-9077-6A6A18726480}" type="sibTrans" cxnId="{A8FF52D4-8D34-44D7-8089-C0E033C17F3B}">
      <dgm:prSet/>
      <dgm:spPr/>
      <dgm:t>
        <a:bodyPr/>
        <a:lstStyle/>
        <a:p>
          <a:endParaRPr lang="en-GB">
            <a:latin typeface="Wallop" panose="00000500000000000000" pitchFamily="50" charset="0"/>
          </a:endParaRPr>
        </a:p>
      </dgm:t>
    </dgm:pt>
    <dgm:pt modelId="{3757EECB-8AB9-43C5-BE34-FF93BD1688D4}">
      <dgm:prSet custT="1"/>
      <dgm:spPr>
        <a:solidFill>
          <a:srgbClr val="E8E9E7">
            <a:alpha val="90000"/>
          </a:srgbClr>
        </a:solidFill>
      </dgm:spPr>
      <dgm:t>
        <a:bodyPr/>
        <a:lstStyle/>
        <a:p>
          <a:r>
            <a:rPr lang="en-GB" sz="1400" dirty="0">
              <a:solidFill>
                <a:schemeClr val="tx1"/>
              </a:solidFill>
              <a:latin typeface="Wallop" panose="00000500000000000000" pitchFamily="50" charset="0"/>
            </a:rPr>
            <a:t>Consultation </a:t>
          </a:r>
          <a:r>
            <a:rPr lang="en-GB" sz="1400" dirty="0">
              <a:solidFill>
                <a:schemeClr val="tx1"/>
              </a:solidFill>
              <a:latin typeface="Wallop" panose="00000500000000000000" pitchFamily="50" charset="0"/>
              <a:hlinkClick xmlns:r="http://schemas.openxmlformats.org/officeDocument/2006/relationships" r:id="rId2"/>
            </a:rPr>
            <a:t>response</a:t>
          </a:r>
          <a:endParaRPr lang="en-GB" sz="1400" dirty="0">
            <a:solidFill>
              <a:schemeClr val="tx1"/>
            </a:solidFill>
            <a:latin typeface="Wallop" panose="00000500000000000000" pitchFamily="50" charset="0"/>
          </a:endParaRPr>
        </a:p>
      </dgm:t>
    </dgm:pt>
    <dgm:pt modelId="{04A76F09-EBD4-4252-A5DD-EEEB3B815751}" type="parTrans" cxnId="{75398186-2B7D-4C81-94E1-11EAC44DA1F3}">
      <dgm:prSet/>
      <dgm:spPr/>
      <dgm:t>
        <a:bodyPr/>
        <a:lstStyle/>
        <a:p>
          <a:endParaRPr lang="en-GB">
            <a:latin typeface="Wallop" panose="00000500000000000000" pitchFamily="50" charset="0"/>
          </a:endParaRPr>
        </a:p>
      </dgm:t>
    </dgm:pt>
    <dgm:pt modelId="{EA1DD7CC-25EE-44D5-9366-51D5A0D797AD}" type="sibTrans" cxnId="{75398186-2B7D-4C81-94E1-11EAC44DA1F3}">
      <dgm:prSet/>
      <dgm:spPr/>
      <dgm:t>
        <a:bodyPr/>
        <a:lstStyle/>
        <a:p>
          <a:endParaRPr lang="en-GB">
            <a:latin typeface="Wallop" panose="00000500000000000000" pitchFamily="50" charset="0"/>
          </a:endParaRPr>
        </a:p>
      </dgm:t>
    </dgm:pt>
    <dgm:pt modelId="{B9359F4E-A9AA-4F15-BC92-913756489600}">
      <dgm:prSet custT="1"/>
      <dgm:spPr>
        <a:solidFill>
          <a:srgbClr val="E8E9E7">
            <a:alpha val="90000"/>
          </a:srgbClr>
        </a:solidFill>
      </dgm:spPr>
      <dgm:t>
        <a:bodyPr/>
        <a:lstStyle/>
        <a:p>
          <a:r>
            <a:rPr lang="en-GB" sz="1400" dirty="0">
              <a:solidFill>
                <a:schemeClr val="tx1"/>
              </a:solidFill>
              <a:latin typeface="Wallop" panose="00000500000000000000" pitchFamily="50" charset="0"/>
            </a:rPr>
            <a:t>Available </a:t>
          </a:r>
          <a:r>
            <a:rPr lang="en-GB" sz="1400" dirty="0">
              <a:solidFill>
                <a:schemeClr val="tx1"/>
              </a:solidFill>
              <a:latin typeface="Wallop" panose="00000500000000000000" pitchFamily="50" charset="0"/>
              <a:hlinkClick xmlns:r="http://schemas.openxmlformats.org/officeDocument/2006/relationships" r:id="rId3"/>
            </a:rPr>
            <a:t>here</a:t>
          </a:r>
          <a:endParaRPr lang="en-GB" sz="1400" dirty="0">
            <a:solidFill>
              <a:schemeClr val="tx1"/>
            </a:solidFill>
            <a:latin typeface="Wallop" panose="00000500000000000000" pitchFamily="50" charset="0"/>
          </a:endParaRPr>
        </a:p>
      </dgm:t>
    </dgm:pt>
    <dgm:pt modelId="{85C2C93E-0393-49E1-9FE0-0456095547BB}" type="parTrans" cxnId="{FAD1966C-B243-408A-AD79-E4BC189AD0E7}">
      <dgm:prSet/>
      <dgm:spPr/>
      <dgm:t>
        <a:bodyPr/>
        <a:lstStyle/>
        <a:p>
          <a:endParaRPr lang="en-GB"/>
        </a:p>
      </dgm:t>
    </dgm:pt>
    <dgm:pt modelId="{9CFA0372-19EE-44EA-A843-6980338433B4}" type="sibTrans" cxnId="{FAD1966C-B243-408A-AD79-E4BC189AD0E7}">
      <dgm:prSet/>
      <dgm:spPr/>
      <dgm:t>
        <a:bodyPr/>
        <a:lstStyle/>
        <a:p>
          <a:endParaRPr lang="en-GB"/>
        </a:p>
      </dgm:t>
    </dgm:pt>
    <dgm:pt modelId="{9FF0D974-4283-43F6-8F2A-190B563F34ED}">
      <dgm:prSet custT="1"/>
      <dgm:spPr>
        <a:solidFill>
          <a:srgbClr val="E8E9E7">
            <a:alpha val="90000"/>
          </a:srgbClr>
        </a:solidFill>
      </dgm:spPr>
      <dgm:t>
        <a:bodyPr/>
        <a:lstStyle/>
        <a:p>
          <a:r>
            <a:rPr lang="en-GB" sz="1400" dirty="0">
              <a:solidFill>
                <a:schemeClr val="tx1"/>
              </a:solidFill>
              <a:latin typeface="Wallop" panose="00000500000000000000" pitchFamily="50" charset="0"/>
            </a:rPr>
            <a:t>Available </a:t>
          </a:r>
          <a:r>
            <a:rPr lang="en-GB" sz="1400" dirty="0">
              <a:solidFill>
                <a:schemeClr val="tx1"/>
              </a:solidFill>
              <a:latin typeface="Wallop" panose="00000500000000000000" pitchFamily="50" charset="0"/>
              <a:hlinkClick xmlns:r="http://schemas.openxmlformats.org/officeDocument/2006/relationships" r:id="rId4"/>
            </a:rPr>
            <a:t>here</a:t>
          </a:r>
          <a:endParaRPr lang="en-GB" sz="1400" dirty="0">
            <a:solidFill>
              <a:schemeClr val="tx1"/>
            </a:solidFill>
            <a:latin typeface="Wallop" panose="00000500000000000000" pitchFamily="50" charset="0"/>
          </a:endParaRPr>
        </a:p>
      </dgm:t>
    </dgm:pt>
    <dgm:pt modelId="{3E7CBE45-5C9F-48C6-B0A9-45AB8719EDB6}" type="parTrans" cxnId="{881AAB97-3843-4470-AB7D-A3B8F8C5075F}">
      <dgm:prSet/>
      <dgm:spPr/>
      <dgm:t>
        <a:bodyPr/>
        <a:lstStyle/>
        <a:p>
          <a:endParaRPr lang="en-GB"/>
        </a:p>
      </dgm:t>
    </dgm:pt>
    <dgm:pt modelId="{07064135-3E95-469F-A514-DB94CD046644}" type="sibTrans" cxnId="{881AAB97-3843-4470-AB7D-A3B8F8C5075F}">
      <dgm:prSet/>
      <dgm:spPr/>
      <dgm:t>
        <a:bodyPr/>
        <a:lstStyle/>
        <a:p>
          <a:endParaRPr lang="en-GB"/>
        </a:p>
      </dgm:t>
    </dgm:pt>
    <dgm:pt modelId="{4C1A9061-B5DE-48D3-BA2C-E447DB63DC2C}">
      <dgm:prSet phldrT="[Text]" phldr="0" custT="1"/>
      <dgm:spPr>
        <a:solidFill>
          <a:srgbClr val="E8E9E7">
            <a:alpha val="90000"/>
          </a:srgbClr>
        </a:solidFill>
      </dgm:spPr>
      <dgm:t>
        <a:bodyPr/>
        <a:lstStyle/>
        <a:p>
          <a:pPr>
            <a:buFont typeface="Arial" panose="020B0604020202020204" pitchFamily="34" charset="0"/>
            <a:buChar char="•"/>
          </a:pPr>
          <a:r>
            <a:rPr lang="en-GB" sz="1400" dirty="0">
              <a:solidFill>
                <a:schemeClr val="tx1"/>
              </a:solidFill>
              <a:latin typeface="Wallop" panose="00000500000000000000" pitchFamily="50" charset="0"/>
            </a:rPr>
            <a:t>Available </a:t>
          </a:r>
          <a:r>
            <a:rPr lang="en-GB" sz="1400" dirty="0">
              <a:solidFill>
                <a:schemeClr val="tx1"/>
              </a:solidFill>
              <a:latin typeface="Wallop" panose="00000500000000000000" pitchFamily="50" charset="0"/>
              <a:hlinkClick xmlns:r="http://schemas.openxmlformats.org/officeDocument/2006/relationships" r:id="rId5"/>
            </a:rPr>
            <a:t>here</a:t>
          </a:r>
          <a:endParaRPr lang="en-GB" sz="1400" dirty="0">
            <a:solidFill>
              <a:schemeClr val="tx1"/>
            </a:solidFill>
            <a:latin typeface="Wallop" panose="00000500000000000000" pitchFamily="50" charset="0"/>
          </a:endParaRPr>
        </a:p>
      </dgm:t>
    </dgm:pt>
    <dgm:pt modelId="{069E7D24-6B73-4706-923F-5892DDEF5D7B}" type="parTrans" cxnId="{1C8FE04F-8D8C-4F93-8103-D1692D9C5119}">
      <dgm:prSet/>
      <dgm:spPr/>
      <dgm:t>
        <a:bodyPr/>
        <a:lstStyle/>
        <a:p>
          <a:endParaRPr lang="en-GB"/>
        </a:p>
      </dgm:t>
    </dgm:pt>
    <dgm:pt modelId="{6F317566-2D2C-4A96-A0B8-AAA494D5883E}" type="sibTrans" cxnId="{1C8FE04F-8D8C-4F93-8103-D1692D9C5119}">
      <dgm:prSet/>
      <dgm:spPr/>
      <dgm:t>
        <a:bodyPr/>
        <a:lstStyle/>
        <a:p>
          <a:endParaRPr lang="en-GB"/>
        </a:p>
      </dgm:t>
    </dgm:pt>
    <dgm:pt modelId="{80D54D9A-9CF5-4627-AD28-09EDB4E79357}">
      <dgm:prSet phldrT="[Text]" phldr="0" custT="1"/>
      <dgm:spPr>
        <a:solidFill>
          <a:srgbClr val="E8E9E7">
            <a:alpha val="90000"/>
          </a:srgbClr>
        </a:solidFill>
      </dgm:spPr>
      <dgm:t>
        <a:bodyPr/>
        <a:lstStyle/>
        <a:p>
          <a:r>
            <a:rPr lang="en-GB" sz="1400" dirty="0">
              <a:solidFill>
                <a:schemeClr val="tx1"/>
              </a:solidFill>
              <a:latin typeface="Wallop" panose="00000500000000000000" pitchFamily="50" charset="0"/>
            </a:rPr>
            <a:t>Available </a:t>
          </a:r>
          <a:r>
            <a:rPr lang="en-GB" sz="1400" dirty="0">
              <a:solidFill>
                <a:schemeClr val="tx1"/>
              </a:solidFill>
              <a:latin typeface="Wallop" panose="00000500000000000000" pitchFamily="50" charset="0"/>
              <a:hlinkClick xmlns:r="http://schemas.openxmlformats.org/officeDocument/2006/relationships" r:id="rId6"/>
            </a:rPr>
            <a:t>here</a:t>
          </a:r>
          <a:endParaRPr lang="en-GB" sz="1400" dirty="0">
            <a:solidFill>
              <a:schemeClr val="tx1"/>
            </a:solidFill>
            <a:latin typeface="Wallop" panose="00000500000000000000" pitchFamily="50" charset="0"/>
          </a:endParaRPr>
        </a:p>
      </dgm:t>
    </dgm:pt>
    <dgm:pt modelId="{5ACB3C55-B5F5-42ED-B0D7-72948202BB63}" type="parTrans" cxnId="{331BBD92-9F63-49DC-BAD2-0E551D22314A}">
      <dgm:prSet/>
      <dgm:spPr/>
      <dgm:t>
        <a:bodyPr/>
        <a:lstStyle/>
        <a:p>
          <a:endParaRPr lang="en-GB"/>
        </a:p>
      </dgm:t>
    </dgm:pt>
    <dgm:pt modelId="{EE22CFC5-83AA-48B4-8CF0-C3A7591079E1}" type="sibTrans" cxnId="{331BBD92-9F63-49DC-BAD2-0E551D22314A}">
      <dgm:prSet/>
      <dgm:spPr/>
      <dgm:t>
        <a:bodyPr/>
        <a:lstStyle/>
        <a:p>
          <a:endParaRPr lang="en-GB"/>
        </a:p>
      </dgm:t>
    </dgm:pt>
    <dgm:pt modelId="{2584101F-0B8A-4CFF-9CFE-28E3BB1D3FF1}" type="pres">
      <dgm:prSet presAssocID="{E4C9A001-42BF-4E85-9C7C-739147E2A5AD}" presName="Name0" presStyleCnt="0">
        <dgm:presLayoutVars>
          <dgm:dir/>
          <dgm:animLvl val="lvl"/>
          <dgm:resizeHandles val="exact"/>
        </dgm:presLayoutVars>
      </dgm:prSet>
      <dgm:spPr/>
    </dgm:pt>
    <dgm:pt modelId="{082B80C6-E521-403C-97A3-69F1AD92BF40}" type="pres">
      <dgm:prSet presAssocID="{EE7387C8-DB10-4CF8-A3A0-320E8B37BC3E}" presName="linNode" presStyleCnt="0"/>
      <dgm:spPr/>
    </dgm:pt>
    <dgm:pt modelId="{3B0D5078-0E2D-47FA-9395-03F301896CCC}" type="pres">
      <dgm:prSet presAssocID="{EE7387C8-DB10-4CF8-A3A0-320E8B37BC3E}" presName="parentText" presStyleLbl="node1" presStyleIdx="0" presStyleCnt="6">
        <dgm:presLayoutVars>
          <dgm:chMax val="1"/>
          <dgm:bulletEnabled val="1"/>
        </dgm:presLayoutVars>
      </dgm:prSet>
      <dgm:spPr/>
    </dgm:pt>
    <dgm:pt modelId="{4FAF98B8-D659-44DE-949B-F922AED504A8}" type="pres">
      <dgm:prSet presAssocID="{EE7387C8-DB10-4CF8-A3A0-320E8B37BC3E}" presName="descendantText" presStyleLbl="alignAccFollowNode1" presStyleIdx="0" presStyleCnt="6">
        <dgm:presLayoutVars>
          <dgm:bulletEnabled val="1"/>
        </dgm:presLayoutVars>
      </dgm:prSet>
      <dgm:spPr/>
    </dgm:pt>
    <dgm:pt modelId="{0ABF22F6-C9E8-4658-B7E7-0166BE71F91B}" type="pres">
      <dgm:prSet presAssocID="{1B06DE85-E904-4177-9015-7F554B09307B}" presName="sp" presStyleCnt="0"/>
      <dgm:spPr/>
    </dgm:pt>
    <dgm:pt modelId="{14B4672C-ABDF-4160-B4F6-605273821770}" type="pres">
      <dgm:prSet presAssocID="{0B066CF3-BCBF-4465-97B4-4A3413CC4B7E}" presName="linNode" presStyleCnt="0"/>
      <dgm:spPr/>
    </dgm:pt>
    <dgm:pt modelId="{73A7B87B-A775-4344-881A-F629F09EEBDB}" type="pres">
      <dgm:prSet presAssocID="{0B066CF3-BCBF-4465-97B4-4A3413CC4B7E}" presName="parentText" presStyleLbl="node1" presStyleIdx="1" presStyleCnt="6">
        <dgm:presLayoutVars>
          <dgm:chMax val="1"/>
          <dgm:bulletEnabled val="1"/>
        </dgm:presLayoutVars>
      </dgm:prSet>
      <dgm:spPr/>
    </dgm:pt>
    <dgm:pt modelId="{109E02EA-D9C4-4D24-9919-075668A4D2A8}" type="pres">
      <dgm:prSet presAssocID="{0B066CF3-BCBF-4465-97B4-4A3413CC4B7E}" presName="descendantText" presStyleLbl="alignAccFollowNode1" presStyleIdx="1" presStyleCnt="6">
        <dgm:presLayoutVars>
          <dgm:bulletEnabled val="1"/>
        </dgm:presLayoutVars>
      </dgm:prSet>
      <dgm:spPr/>
    </dgm:pt>
    <dgm:pt modelId="{F638E8AA-6769-4AD5-922D-A9E3F3326FA1}" type="pres">
      <dgm:prSet presAssocID="{465A8452-3E0A-4E63-B5A8-E6C29D3000C8}" presName="sp" presStyleCnt="0"/>
      <dgm:spPr/>
    </dgm:pt>
    <dgm:pt modelId="{A7484E05-5D21-4EA2-A6E6-0E30A567BA17}" type="pres">
      <dgm:prSet presAssocID="{DF55FE1F-E0E4-4221-BD8A-1AAE63771CFB}" presName="linNode" presStyleCnt="0"/>
      <dgm:spPr/>
    </dgm:pt>
    <dgm:pt modelId="{D34710A5-93FD-48F7-8A21-5B9250063DD1}" type="pres">
      <dgm:prSet presAssocID="{DF55FE1F-E0E4-4221-BD8A-1AAE63771CFB}" presName="parentText" presStyleLbl="node1" presStyleIdx="2" presStyleCnt="6">
        <dgm:presLayoutVars>
          <dgm:chMax val="1"/>
          <dgm:bulletEnabled val="1"/>
        </dgm:presLayoutVars>
      </dgm:prSet>
      <dgm:spPr/>
    </dgm:pt>
    <dgm:pt modelId="{0BAC2BDE-82FA-4360-8D5B-5D48FB3DC43C}" type="pres">
      <dgm:prSet presAssocID="{DF55FE1F-E0E4-4221-BD8A-1AAE63771CFB}" presName="descendantText" presStyleLbl="alignAccFollowNode1" presStyleIdx="2" presStyleCnt="6">
        <dgm:presLayoutVars>
          <dgm:bulletEnabled val="1"/>
        </dgm:presLayoutVars>
      </dgm:prSet>
      <dgm:spPr/>
    </dgm:pt>
    <dgm:pt modelId="{62E05EDA-84D2-4559-A4FA-882A56493E2F}" type="pres">
      <dgm:prSet presAssocID="{CBF8F0FD-9810-443A-93EC-69D051C9A54C}" presName="sp" presStyleCnt="0"/>
      <dgm:spPr/>
    </dgm:pt>
    <dgm:pt modelId="{94048624-73C9-4EF9-BDC1-B1FB26EAF482}" type="pres">
      <dgm:prSet presAssocID="{836D983B-A350-44A9-B1AE-D28323FA0177}" presName="linNode" presStyleCnt="0"/>
      <dgm:spPr/>
    </dgm:pt>
    <dgm:pt modelId="{A308D62C-E93A-486B-9FF4-D939A74B608F}" type="pres">
      <dgm:prSet presAssocID="{836D983B-A350-44A9-B1AE-D28323FA0177}" presName="parentText" presStyleLbl="node1" presStyleIdx="3" presStyleCnt="6">
        <dgm:presLayoutVars>
          <dgm:chMax val="1"/>
          <dgm:bulletEnabled val="1"/>
        </dgm:presLayoutVars>
      </dgm:prSet>
      <dgm:spPr/>
    </dgm:pt>
    <dgm:pt modelId="{89A37B1C-F104-4E86-9217-2F93E05A893D}" type="pres">
      <dgm:prSet presAssocID="{836D983B-A350-44A9-B1AE-D28323FA0177}" presName="descendantText" presStyleLbl="alignAccFollowNode1" presStyleIdx="3" presStyleCnt="6">
        <dgm:presLayoutVars>
          <dgm:bulletEnabled val="1"/>
        </dgm:presLayoutVars>
      </dgm:prSet>
      <dgm:spPr/>
    </dgm:pt>
    <dgm:pt modelId="{1D1F048B-69BD-4C83-8D50-2DB1DC1BE573}" type="pres">
      <dgm:prSet presAssocID="{7539D2E5-817F-45A1-99B9-BA5BD5052803}" presName="sp" presStyleCnt="0"/>
      <dgm:spPr/>
    </dgm:pt>
    <dgm:pt modelId="{FB4AE2F6-CEFF-4D52-B3FE-22B2252096C4}" type="pres">
      <dgm:prSet presAssocID="{3FA40280-9845-4DDC-89F1-D075FA905523}" presName="linNode" presStyleCnt="0"/>
      <dgm:spPr/>
    </dgm:pt>
    <dgm:pt modelId="{59CC31B5-5B90-4DDA-990C-075331777EE7}" type="pres">
      <dgm:prSet presAssocID="{3FA40280-9845-4DDC-89F1-D075FA905523}" presName="parentText" presStyleLbl="node1" presStyleIdx="4" presStyleCnt="6">
        <dgm:presLayoutVars>
          <dgm:chMax val="1"/>
          <dgm:bulletEnabled val="1"/>
        </dgm:presLayoutVars>
      </dgm:prSet>
      <dgm:spPr/>
    </dgm:pt>
    <dgm:pt modelId="{5B4602C7-C905-42E5-9987-5A9E4168DB27}" type="pres">
      <dgm:prSet presAssocID="{3FA40280-9845-4DDC-89F1-D075FA905523}" presName="descendantText" presStyleLbl="alignAccFollowNode1" presStyleIdx="4" presStyleCnt="6">
        <dgm:presLayoutVars>
          <dgm:bulletEnabled val="1"/>
        </dgm:presLayoutVars>
      </dgm:prSet>
      <dgm:spPr/>
    </dgm:pt>
    <dgm:pt modelId="{78A19BDE-E249-4F56-85B8-F200601C5D68}" type="pres">
      <dgm:prSet presAssocID="{0448872C-DC79-4C7B-8414-76A2FD988AF2}" presName="sp" presStyleCnt="0"/>
      <dgm:spPr/>
    </dgm:pt>
    <dgm:pt modelId="{A21CC406-EF03-4E3B-ADA5-36DA9824A953}" type="pres">
      <dgm:prSet presAssocID="{B9A90D0A-0406-426C-865E-1E1F77781661}" presName="linNode" presStyleCnt="0"/>
      <dgm:spPr/>
    </dgm:pt>
    <dgm:pt modelId="{6C688FBB-BCE8-4A01-980F-9A1342A4243C}" type="pres">
      <dgm:prSet presAssocID="{B9A90D0A-0406-426C-865E-1E1F77781661}" presName="parentText" presStyleLbl="node1" presStyleIdx="5" presStyleCnt="6">
        <dgm:presLayoutVars>
          <dgm:chMax val="1"/>
          <dgm:bulletEnabled val="1"/>
        </dgm:presLayoutVars>
      </dgm:prSet>
      <dgm:spPr/>
    </dgm:pt>
    <dgm:pt modelId="{C4708CDB-1D91-4285-953F-2694FE6B758E}" type="pres">
      <dgm:prSet presAssocID="{B9A90D0A-0406-426C-865E-1E1F77781661}" presName="descendantText" presStyleLbl="alignAccFollowNode1" presStyleIdx="5" presStyleCnt="6">
        <dgm:presLayoutVars>
          <dgm:bulletEnabled val="1"/>
        </dgm:presLayoutVars>
      </dgm:prSet>
      <dgm:spPr/>
    </dgm:pt>
  </dgm:ptLst>
  <dgm:cxnLst>
    <dgm:cxn modelId="{6E030E01-C875-4307-854D-9B26C0326238}" srcId="{E4C9A001-42BF-4E85-9C7C-739147E2A5AD}" destId="{B9A90D0A-0406-426C-865E-1E1F77781661}" srcOrd="5" destOrd="0" parTransId="{63ACDC8C-E72A-4254-9D6E-C94ECCCDAE79}" sibTransId="{0698D2D6-F36A-4890-B4EF-160A52B54AD0}"/>
    <dgm:cxn modelId="{3DD98F19-BD29-4702-AF18-273C3757F1E7}" type="presOf" srcId="{3FA40280-9845-4DDC-89F1-D075FA905523}" destId="{59CC31B5-5B90-4DDA-990C-075331777EE7}" srcOrd="0" destOrd="0" presId="urn:microsoft.com/office/officeart/2005/8/layout/vList5"/>
    <dgm:cxn modelId="{EBA1C030-4BB6-4F04-AEA1-53A2F1BA602E}" type="presOf" srcId="{0B066CF3-BCBF-4465-97B4-4A3413CC4B7E}" destId="{73A7B87B-A775-4344-881A-F629F09EEBDB}" srcOrd="0" destOrd="0" presId="urn:microsoft.com/office/officeart/2005/8/layout/vList5"/>
    <dgm:cxn modelId="{6AD4493B-E797-4589-8224-4CA93DF72AB8}" srcId="{0B066CF3-BCBF-4465-97B4-4A3413CC4B7E}" destId="{51157EF7-5971-44B6-8EC3-3CD715DE267D}" srcOrd="0" destOrd="0" parTransId="{66E9AD67-C021-417F-958F-7F3E0441FC10}" sibTransId="{35D9CC55-10E4-49E6-BDD4-376338138831}"/>
    <dgm:cxn modelId="{5CE7D65C-C2E1-42AF-98FF-0556661BEB20}" type="presOf" srcId="{3757EECB-8AB9-43C5-BE34-FF93BD1688D4}" destId="{4FAF98B8-D659-44DE-949B-F922AED504A8}" srcOrd="0" destOrd="1" presId="urn:microsoft.com/office/officeart/2005/8/layout/vList5"/>
    <dgm:cxn modelId="{F5B1826B-5538-4FEB-B8AF-BA5ED335A191}" srcId="{EE7387C8-DB10-4CF8-A3A0-320E8B37BC3E}" destId="{8CF43F33-37F6-4DFC-999A-5736D879ED99}" srcOrd="0" destOrd="0" parTransId="{59B52AEB-3B8F-45C4-9A52-7EA71529CDB6}" sibTransId="{0390A36D-B82E-4645-83CF-5BD50619E408}"/>
    <dgm:cxn modelId="{FAD1966C-B243-408A-AD79-E4BC189AD0E7}" srcId="{0B066CF3-BCBF-4465-97B4-4A3413CC4B7E}" destId="{B9359F4E-A9AA-4F15-BC92-913756489600}" srcOrd="1" destOrd="0" parTransId="{85C2C93E-0393-49E1-9FE0-0456095547BB}" sibTransId="{9CFA0372-19EE-44EA-A843-6980338433B4}"/>
    <dgm:cxn modelId="{B9BDE96C-95AA-4DCD-9E7B-4420FD951371}" srcId="{E4C9A001-42BF-4E85-9C7C-739147E2A5AD}" destId="{0B066CF3-BCBF-4465-97B4-4A3413CC4B7E}" srcOrd="1" destOrd="0" parTransId="{21FDC929-C146-4CEB-B3A4-22F8E967628E}" sibTransId="{465A8452-3E0A-4E63-B5A8-E6C29D3000C8}"/>
    <dgm:cxn modelId="{1C8FE04F-8D8C-4F93-8103-D1692D9C5119}" srcId="{B9A90D0A-0406-426C-865E-1E1F77781661}" destId="{4C1A9061-B5DE-48D3-BA2C-E447DB63DC2C}" srcOrd="1" destOrd="0" parTransId="{069E7D24-6B73-4706-923F-5892DDEF5D7B}" sibTransId="{6F317566-2D2C-4A96-A0B8-AAA494D5883E}"/>
    <dgm:cxn modelId="{A8028B73-C363-4A4C-811B-DC414F979CCD}" srcId="{B9A90D0A-0406-426C-865E-1E1F77781661}" destId="{CE0A62FB-F721-47C1-98B8-38C81BEFF197}" srcOrd="0" destOrd="0" parTransId="{B66D6F3B-2C67-483B-AE28-AB8C18A2BA58}" sibTransId="{F04C3205-8E70-47A6-9D1A-36FE4E9A4C31}"/>
    <dgm:cxn modelId="{AAE51655-4098-4600-933F-B509A3A88C99}" type="presOf" srcId="{9273EB0B-8741-4A56-B4B2-DB1B97845E66}" destId="{0BAC2BDE-82FA-4360-8D5B-5D48FB3DC43C}" srcOrd="0" destOrd="0" presId="urn:microsoft.com/office/officeart/2005/8/layout/vList5"/>
    <dgm:cxn modelId="{E188F07C-807B-4AFB-9E31-A81B98336C8C}" srcId="{E4C9A001-42BF-4E85-9C7C-739147E2A5AD}" destId="{3FA40280-9845-4DDC-89F1-D075FA905523}" srcOrd="4" destOrd="0" parTransId="{51E4F2AC-BA29-4B72-953C-5D6D38D37C79}" sibTransId="{0448872C-DC79-4C7B-8414-76A2FD988AF2}"/>
    <dgm:cxn modelId="{20C9A383-CD84-4D3A-80BF-69D295D0899A}" srcId="{E4C9A001-42BF-4E85-9C7C-739147E2A5AD}" destId="{EE7387C8-DB10-4CF8-A3A0-320E8B37BC3E}" srcOrd="0" destOrd="0" parTransId="{DC51E951-EECF-4678-942E-48BD33D9757B}" sibTransId="{1B06DE85-E904-4177-9015-7F554B09307B}"/>
    <dgm:cxn modelId="{75398186-2B7D-4C81-94E1-11EAC44DA1F3}" srcId="{EE7387C8-DB10-4CF8-A3A0-320E8B37BC3E}" destId="{3757EECB-8AB9-43C5-BE34-FF93BD1688D4}" srcOrd="1" destOrd="0" parTransId="{04A76F09-EBD4-4252-A5DD-EEEB3B815751}" sibTransId="{EA1DD7CC-25EE-44D5-9366-51D5A0D797AD}"/>
    <dgm:cxn modelId="{277E5B8E-050C-47F6-836F-A7FA9C0CFD03}" type="presOf" srcId="{8CF43F33-37F6-4DFC-999A-5736D879ED99}" destId="{4FAF98B8-D659-44DE-949B-F922AED504A8}" srcOrd="0" destOrd="0" presId="urn:microsoft.com/office/officeart/2005/8/layout/vList5"/>
    <dgm:cxn modelId="{E715718E-6702-4D74-8E4A-F0CE6401C670}" type="presOf" srcId="{EE7387C8-DB10-4CF8-A3A0-320E8B37BC3E}" destId="{3B0D5078-0E2D-47FA-9395-03F301896CCC}" srcOrd="0" destOrd="0" presId="urn:microsoft.com/office/officeart/2005/8/layout/vList5"/>
    <dgm:cxn modelId="{8539E390-1898-4239-8BA0-C73EF595C1F8}" srcId="{836D983B-A350-44A9-B1AE-D28323FA0177}" destId="{9515141B-CFE5-492A-A4E5-CFB2BCE3AB37}" srcOrd="0" destOrd="0" parTransId="{9391E844-09BA-452B-ACD2-1EF9339104E5}" sibTransId="{5EE577F1-31E4-4C81-B567-AA93EA4C30AB}"/>
    <dgm:cxn modelId="{331BBD92-9F63-49DC-BAD2-0E551D22314A}" srcId="{3FA40280-9845-4DDC-89F1-D075FA905523}" destId="{80D54D9A-9CF5-4627-AD28-09EDB4E79357}" srcOrd="1" destOrd="0" parTransId="{5ACB3C55-B5F5-42ED-B0D7-72948202BB63}" sibTransId="{EE22CFC5-83AA-48B4-8CF0-C3A7591079E1}"/>
    <dgm:cxn modelId="{881AAB97-3843-4470-AB7D-A3B8F8C5075F}" srcId="{DF55FE1F-E0E4-4221-BD8A-1AAE63771CFB}" destId="{9FF0D974-4283-43F6-8F2A-190B563F34ED}" srcOrd="1" destOrd="0" parTransId="{3E7CBE45-5C9F-48C6-B0A9-45AB8719EDB6}" sibTransId="{07064135-3E95-469F-A514-DB94CD046644}"/>
    <dgm:cxn modelId="{0FCDBC97-3157-43F4-A627-0C400B883511}" type="presOf" srcId="{B9A90D0A-0406-426C-865E-1E1F77781661}" destId="{6C688FBB-BCE8-4A01-980F-9A1342A4243C}" srcOrd="0" destOrd="0" presId="urn:microsoft.com/office/officeart/2005/8/layout/vList5"/>
    <dgm:cxn modelId="{23F99699-7AE1-4F5E-81F0-04512126914B}" type="presOf" srcId="{E4C9A001-42BF-4E85-9C7C-739147E2A5AD}" destId="{2584101F-0B8A-4CFF-9CFE-28E3BB1D3FF1}" srcOrd="0" destOrd="0" presId="urn:microsoft.com/office/officeart/2005/8/layout/vList5"/>
    <dgm:cxn modelId="{60A601B1-FC98-4B27-A6B5-C343EB22D2C6}" srcId="{E4C9A001-42BF-4E85-9C7C-739147E2A5AD}" destId="{836D983B-A350-44A9-B1AE-D28323FA0177}" srcOrd="3" destOrd="0" parTransId="{B0E3B975-A976-4261-84D1-501D7C656D65}" sibTransId="{7539D2E5-817F-45A1-99B9-BA5BD5052803}"/>
    <dgm:cxn modelId="{0F5DE3BD-529E-4EE0-9FBB-60B0CEEA7443}" type="presOf" srcId="{9515141B-CFE5-492A-A4E5-CFB2BCE3AB37}" destId="{89A37B1C-F104-4E86-9217-2F93E05A893D}" srcOrd="0" destOrd="0" presId="urn:microsoft.com/office/officeart/2005/8/layout/vList5"/>
    <dgm:cxn modelId="{5794C7BF-774F-4AC2-B923-FB64685415B3}" type="presOf" srcId="{51157EF7-5971-44B6-8EC3-3CD715DE267D}" destId="{109E02EA-D9C4-4D24-9919-075668A4D2A8}" srcOrd="0" destOrd="0" presId="urn:microsoft.com/office/officeart/2005/8/layout/vList5"/>
    <dgm:cxn modelId="{BD2B44CF-FCE2-4C5E-B20F-3634BDFEB453}" type="presOf" srcId="{DF55FE1F-E0E4-4221-BD8A-1AAE63771CFB}" destId="{D34710A5-93FD-48F7-8A21-5B9250063DD1}" srcOrd="0" destOrd="0" presId="urn:microsoft.com/office/officeart/2005/8/layout/vList5"/>
    <dgm:cxn modelId="{281144D2-AFB3-44B0-83F2-6A6EF506D6CC}" type="presOf" srcId="{80D54D9A-9CF5-4627-AD28-09EDB4E79357}" destId="{5B4602C7-C905-42E5-9987-5A9E4168DB27}" srcOrd="0" destOrd="1" presId="urn:microsoft.com/office/officeart/2005/8/layout/vList5"/>
    <dgm:cxn modelId="{A8FF52D4-8D34-44D7-8089-C0E033C17F3B}" srcId="{DF55FE1F-E0E4-4221-BD8A-1AAE63771CFB}" destId="{9273EB0B-8741-4A56-B4B2-DB1B97845E66}" srcOrd="0" destOrd="0" parTransId="{0A6D0A5B-9E6F-4780-BC2D-AF368B24A24C}" sibTransId="{93906CC0-16F3-4020-9077-6A6A18726480}"/>
    <dgm:cxn modelId="{B5A617DA-6D9F-46FB-9C09-AD84B655DA23}" type="presOf" srcId="{836D983B-A350-44A9-B1AE-D28323FA0177}" destId="{A308D62C-E93A-486B-9FF4-D939A74B608F}" srcOrd="0" destOrd="0" presId="urn:microsoft.com/office/officeart/2005/8/layout/vList5"/>
    <dgm:cxn modelId="{AFB740DA-2CD3-4A65-9823-3090C27FC0DA}" type="presOf" srcId="{9FF0D974-4283-43F6-8F2A-190B563F34ED}" destId="{0BAC2BDE-82FA-4360-8D5B-5D48FB3DC43C}" srcOrd="0" destOrd="1" presId="urn:microsoft.com/office/officeart/2005/8/layout/vList5"/>
    <dgm:cxn modelId="{374DFEDE-BE98-4DBB-87AA-11586EB76687}" type="presOf" srcId="{CE0A62FB-F721-47C1-98B8-38C81BEFF197}" destId="{C4708CDB-1D91-4285-953F-2694FE6B758E}" srcOrd="0" destOrd="0" presId="urn:microsoft.com/office/officeart/2005/8/layout/vList5"/>
    <dgm:cxn modelId="{7C52F5E2-5ABF-41DE-B23B-2F822FE01DBD}" srcId="{3FA40280-9845-4DDC-89F1-D075FA905523}" destId="{785ABC78-6A1C-4760-AFF5-DE925F82C5F6}" srcOrd="0" destOrd="0" parTransId="{A1B0BD5D-ED6D-4892-BA17-A36BBD8B3B5A}" sibTransId="{0FCA02BE-5F40-45BD-863D-39BE08F39DB7}"/>
    <dgm:cxn modelId="{95F169E9-7577-412E-B29F-1C982A552591}" type="presOf" srcId="{4C1A9061-B5DE-48D3-BA2C-E447DB63DC2C}" destId="{C4708CDB-1D91-4285-953F-2694FE6B758E}" srcOrd="0" destOrd="1" presId="urn:microsoft.com/office/officeart/2005/8/layout/vList5"/>
    <dgm:cxn modelId="{B07B79FA-7DD9-4195-8CDD-31C16EBB1177}" srcId="{E4C9A001-42BF-4E85-9C7C-739147E2A5AD}" destId="{DF55FE1F-E0E4-4221-BD8A-1AAE63771CFB}" srcOrd="2" destOrd="0" parTransId="{CD1B06BD-37B0-448D-90FC-1B949CD2EACB}" sibTransId="{CBF8F0FD-9810-443A-93EC-69D051C9A54C}"/>
    <dgm:cxn modelId="{49F46AFD-1826-430E-9E75-5711CE8C4E51}" type="presOf" srcId="{B9359F4E-A9AA-4F15-BC92-913756489600}" destId="{109E02EA-D9C4-4D24-9919-075668A4D2A8}" srcOrd="0" destOrd="1" presId="urn:microsoft.com/office/officeart/2005/8/layout/vList5"/>
    <dgm:cxn modelId="{D04E48FE-12FB-43B2-B145-6CBF4E6A4ACA}" type="presOf" srcId="{785ABC78-6A1C-4760-AFF5-DE925F82C5F6}" destId="{5B4602C7-C905-42E5-9987-5A9E4168DB27}" srcOrd="0" destOrd="0" presId="urn:microsoft.com/office/officeart/2005/8/layout/vList5"/>
    <dgm:cxn modelId="{12495C98-6D0E-408D-B48D-459FA3FEA247}" type="presParOf" srcId="{2584101F-0B8A-4CFF-9CFE-28E3BB1D3FF1}" destId="{082B80C6-E521-403C-97A3-69F1AD92BF40}" srcOrd="0" destOrd="0" presId="urn:microsoft.com/office/officeart/2005/8/layout/vList5"/>
    <dgm:cxn modelId="{25E30BFC-0623-43FD-9EFC-C48E8F6B2F6D}" type="presParOf" srcId="{082B80C6-E521-403C-97A3-69F1AD92BF40}" destId="{3B0D5078-0E2D-47FA-9395-03F301896CCC}" srcOrd="0" destOrd="0" presId="urn:microsoft.com/office/officeart/2005/8/layout/vList5"/>
    <dgm:cxn modelId="{A76495C4-2F2A-4282-B442-DA88E1295C6B}" type="presParOf" srcId="{082B80C6-E521-403C-97A3-69F1AD92BF40}" destId="{4FAF98B8-D659-44DE-949B-F922AED504A8}" srcOrd="1" destOrd="0" presId="urn:microsoft.com/office/officeart/2005/8/layout/vList5"/>
    <dgm:cxn modelId="{0A347FF6-6C4E-4F85-8B22-48A37C6B6875}" type="presParOf" srcId="{2584101F-0B8A-4CFF-9CFE-28E3BB1D3FF1}" destId="{0ABF22F6-C9E8-4658-B7E7-0166BE71F91B}" srcOrd="1" destOrd="0" presId="urn:microsoft.com/office/officeart/2005/8/layout/vList5"/>
    <dgm:cxn modelId="{9BE150F4-5F54-4885-B33B-B8CB4BA90E7D}" type="presParOf" srcId="{2584101F-0B8A-4CFF-9CFE-28E3BB1D3FF1}" destId="{14B4672C-ABDF-4160-B4F6-605273821770}" srcOrd="2" destOrd="0" presId="urn:microsoft.com/office/officeart/2005/8/layout/vList5"/>
    <dgm:cxn modelId="{5EF9F9E4-9ADE-4281-876E-B74D8F022F10}" type="presParOf" srcId="{14B4672C-ABDF-4160-B4F6-605273821770}" destId="{73A7B87B-A775-4344-881A-F629F09EEBDB}" srcOrd="0" destOrd="0" presId="urn:microsoft.com/office/officeart/2005/8/layout/vList5"/>
    <dgm:cxn modelId="{319C7760-0E3F-435A-BE0B-978698C50990}" type="presParOf" srcId="{14B4672C-ABDF-4160-B4F6-605273821770}" destId="{109E02EA-D9C4-4D24-9919-075668A4D2A8}" srcOrd="1" destOrd="0" presId="urn:microsoft.com/office/officeart/2005/8/layout/vList5"/>
    <dgm:cxn modelId="{28922BEE-EC0F-486D-AF5F-44265DF9B8DA}" type="presParOf" srcId="{2584101F-0B8A-4CFF-9CFE-28E3BB1D3FF1}" destId="{F638E8AA-6769-4AD5-922D-A9E3F3326FA1}" srcOrd="3" destOrd="0" presId="urn:microsoft.com/office/officeart/2005/8/layout/vList5"/>
    <dgm:cxn modelId="{1E5F85E4-DF53-460F-964D-398A5673DD4F}" type="presParOf" srcId="{2584101F-0B8A-4CFF-9CFE-28E3BB1D3FF1}" destId="{A7484E05-5D21-4EA2-A6E6-0E30A567BA17}" srcOrd="4" destOrd="0" presId="urn:microsoft.com/office/officeart/2005/8/layout/vList5"/>
    <dgm:cxn modelId="{ABAA96A5-CA0F-4CA9-A210-20E20D7426B7}" type="presParOf" srcId="{A7484E05-5D21-4EA2-A6E6-0E30A567BA17}" destId="{D34710A5-93FD-48F7-8A21-5B9250063DD1}" srcOrd="0" destOrd="0" presId="urn:microsoft.com/office/officeart/2005/8/layout/vList5"/>
    <dgm:cxn modelId="{3A395C13-4CCE-4140-845F-FBF6A9FE5959}" type="presParOf" srcId="{A7484E05-5D21-4EA2-A6E6-0E30A567BA17}" destId="{0BAC2BDE-82FA-4360-8D5B-5D48FB3DC43C}" srcOrd="1" destOrd="0" presId="urn:microsoft.com/office/officeart/2005/8/layout/vList5"/>
    <dgm:cxn modelId="{53681843-9573-4EA7-85AF-5F44BEF33719}" type="presParOf" srcId="{2584101F-0B8A-4CFF-9CFE-28E3BB1D3FF1}" destId="{62E05EDA-84D2-4559-A4FA-882A56493E2F}" srcOrd="5" destOrd="0" presId="urn:microsoft.com/office/officeart/2005/8/layout/vList5"/>
    <dgm:cxn modelId="{2FC54487-530D-430D-9C99-E35E8174386C}" type="presParOf" srcId="{2584101F-0B8A-4CFF-9CFE-28E3BB1D3FF1}" destId="{94048624-73C9-4EF9-BDC1-B1FB26EAF482}" srcOrd="6" destOrd="0" presId="urn:microsoft.com/office/officeart/2005/8/layout/vList5"/>
    <dgm:cxn modelId="{8698BE7F-FB6E-43CD-9476-5517DDC77FA7}" type="presParOf" srcId="{94048624-73C9-4EF9-BDC1-B1FB26EAF482}" destId="{A308D62C-E93A-486B-9FF4-D939A74B608F}" srcOrd="0" destOrd="0" presId="urn:microsoft.com/office/officeart/2005/8/layout/vList5"/>
    <dgm:cxn modelId="{78458ABB-B64E-4F21-9D3B-C7BB88A2F749}" type="presParOf" srcId="{94048624-73C9-4EF9-BDC1-B1FB26EAF482}" destId="{89A37B1C-F104-4E86-9217-2F93E05A893D}" srcOrd="1" destOrd="0" presId="urn:microsoft.com/office/officeart/2005/8/layout/vList5"/>
    <dgm:cxn modelId="{3EF4E706-42F6-4E05-8810-B6B4C4471AAB}" type="presParOf" srcId="{2584101F-0B8A-4CFF-9CFE-28E3BB1D3FF1}" destId="{1D1F048B-69BD-4C83-8D50-2DB1DC1BE573}" srcOrd="7" destOrd="0" presId="urn:microsoft.com/office/officeart/2005/8/layout/vList5"/>
    <dgm:cxn modelId="{561C5287-0EB7-4AA5-9E6A-C3D35E4CED7A}" type="presParOf" srcId="{2584101F-0B8A-4CFF-9CFE-28E3BB1D3FF1}" destId="{FB4AE2F6-CEFF-4D52-B3FE-22B2252096C4}" srcOrd="8" destOrd="0" presId="urn:microsoft.com/office/officeart/2005/8/layout/vList5"/>
    <dgm:cxn modelId="{4C8E8F4B-DADC-49DF-B8AD-4E1441F8202F}" type="presParOf" srcId="{FB4AE2F6-CEFF-4D52-B3FE-22B2252096C4}" destId="{59CC31B5-5B90-4DDA-990C-075331777EE7}" srcOrd="0" destOrd="0" presId="urn:microsoft.com/office/officeart/2005/8/layout/vList5"/>
    <dgm:cxn modelId="{41E29FC1-1794-4240-89D9-AC2A70F8EEF9}" type="presParOf" srcId="{FB4AE2F6-CEFF-4D52-B3FE-22B2252096C4}" destId="{5B4602C7-C905-42E5-9987-5A9E4168DB27}" srcOrd="1" destOrd="0" presId="urn:microsoft.com/office/officeart/2005/8/layout/vList5"/>
    <dgm:cxn modelId="{3229BCB6-3FAA-47D5-958C-ADE5146DA7AC}" type="presParOf" srcId="{2584101F-0B8A-4CFF-9CFE-28E3BB1D3FF1}" destId="{78A19BDE-E249-4F56-85B8-F200601C5D68}" srcOrd="9" destOrd="0" presId="urn:microsoft.com/office/officeart/2005/8/layout/vList5"/>
    <dgm:cxn modelId="{C076C2D6-5598-4C36-8A48-C1800FFFFDF5}" type="presParOf" srcId="{2584101F-0B8A-4CFF-9CFE-28E3BB1D3FF1}" destId="{A21CC406-EF03-4E3B-ADA5-36DA9824A953}" srcOrd="10" destOrd="0" presId="urn:microsoft.com/office/officeart/2005/8/layout/vList5"/>
    <dgm:cxn modelId="{A9988082-78C3-482D-B815-A614902DF9EB}" type="presParOf" srcId="{A21CC406-EF03-4E3B-ADA5-36DA9824A953}" destId="{6C688FBB-BCE8-4A01-980F-9A1342A4243C}" srcOrd="0" destOrd="0" presId="urn:microsoft.com/office/officeart/2005/8/layout/vList5"/>
    <dgm:cxn modelId="{D801001E-578D-4497-9541-2336AC8F6A74}" type="presParOf" srcId="{A21CC406-EF03-4E3B-ADA5-36DA9824A953}" destId="{C4708CDB-1D91-4285-953F-2694FE6B758E}" srcOrd="1" destOrd="0" presId="urn:microsoft.com/office/officeart/2005/8/layout/vList5"/>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1F5A84-BBEF-4E72-8C1A-A15425A2D2F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571761-92AE-4C12-97A0-276CB88E0A68}">
      <dgm:prSet custT="1"/>
      <dgm:spPr/>
      <dgm:t>
        <a:bodyPr/>
        <a:lstStyle/>
        <a:p>
          <a:r>
            <a:rPr lang="en-GB" sz="1800" dirty="0"/>
            <a:t>The report recognises that water is vital for use in the production of energy, and energy is vital to support growth and economic security. </a:t>
          </a:r>
          <a:br>
            <a:rPr lang="en-GB" sz="1800" dirty="0"/>
          </a:br>
          <a:r>
            <a:rPr lang="en-GB" sz="1800" dirty="0"/>
            <a:t>Expect to see demand for low carbon energy generation increase significantly from all sectors over the coming decades with an associated increased demand for water</a:t>
          </a:r>
          <a:endParaRPr lang="en-US" sz="1800" dirty="0"/>
        </a:p>
      </dgm:t>
    </dgm:pt>
    <dgm:pt modelId="{CDAC6D59-E600-4E09-A7DD-3AA7B2A32183}" type="parTrans" cxnId="{7249DB24-4A34-4AFA-8540-9082E76ED778}">
      <dgm:prSet/>
      <dgm:spPr/>
      <dgm:t>
        <a:bodyPr/>
        <a:lstStyle/>
        <a:p>
          <a:endParaRPr lang="en-US"/>
        </a:p>
      </dgm:t>
    </dgm:pt>
    <dgm:pt modelId="{CAC004AA-1FAD-4904-B800-1AA4AB107C83}" type="sibTrans" cxnId="{7249DB24-4A34-4AFA-8540-9082E76ED778}">
      <dgm:prSet/>
      <dgm:spPr/>
      <dgm:t>
        <a:bodyPr/>
        <a:lstStyle/>
        <a:p>
          <a:endParaRPr lang="en-US"/>
        </a:p>
      </dgm:t>
    </dgm:pt>
    <dgm:pt modelId="{0DA4F037-1A90-4989-A451-947A209BA357}">
      <dgm:prSet custT="1"/>
      <dgm:spPr/>
      <dgm:t>
        <a:bodyPr/>
        <a:lstStyle/>
        <a:p>
          <a:r>
            <a:rPr lang="en-GB" sz="1800" dirty="0"/>
            <a:t>Work carried out for the Environment Agency estimates that the water needs for Carbon Capture and Storage and hydrogen production alone will amount to 767 </a:t>
          </a:r>
          <a:r>
            <a:rPr lang="en-GB" sz="1800" dirty="0" err="1"/>
            <a:t>Ml</a:t>
          </a:r>
          <a:r>
            <a:rPr lang="en-GB" sz="1800" dirty="0"/>
            <a:t>/d by 2050 </a:t>
          </a:r>
          <a:endParaRPr lang="en-US" sz="1800" dirty="0"/>
        </a:p>
      </dgm:t>
    </dgm:pt>
    <dgm:pt modelId="{1BAEFE67-DEAC-498C-8AD6-06668796771F}" type="parTrans" cxnId="{133DA972-BCC3-4236-84FF-BC7C899D464D}">
      <dgm:prSet/>
      <dgm:spPr/>
      <dgm:t>
        <a:bodyPr/>
        <a:lstStyle/>
        <a:p>
          <a:endParaRPr lang="en-US"/>
        </a:p>
      </dgm:t>
    </dgm:pt>
    <dgm:pt modelId="{C47189C1-25F6-4284-B781-52DA395ED150}" type="sibTrans" cxnId="{133DA972-BCC3-4236-84FF-BC7C899D464D}">
      <dgm:prSet/>
      <dgm:spPr/>
      <dgm:t>
        <a:bodyPr/>
        <a:lstStyle/>
        <a:p>
          <a:endParaRPr lang="en-US"/>
        </a:p>
      </dgm:t>
    </dgm:pt>
    <dgm:pt modelId="{89F2FECC-BA0C-47FC-BFE5-A338AAB9D7AF}">
      <dgm:prSet custT="1"/>
      <dgm:spPr/>
      <dgm:t>
        <a:bodyPr/>
        <a:lstStyle/>
        <a:p>
          <a:r>
            <a:rPr lang="en-GB" sz="1800" dirty="0"/>
            <a:t>Engagement with the sector has demonstrated that there is a need for a better understanding of where water is available so that it is not a barrier to progression.</a:t>
          </a:r>
          <a:endParaRPr lang="en-US" sz="1800" dirty="0"/>
        </a:p>
      </dgm:t>
    </dgm:pt>
    <dgm:pt modelId="{75E72D4C-2F68-4DE4-A8EC-A8E7D2A19765}" type="parTrans" cxnId="{C2BEC045-E97F-46ED-B933-B49096A2976F}">
      <dgm:prSet/>
      <dgm:spPr/>
      <dgm:t>
        <a:bodyPr/>
        <a:lstStyle/>
        <a:p>
          <a:endParaRPr lang="en-US"/>
        </a:p>
      </dgm:t>
    </dgm:pt>
    <dgm:pt modelId="{959139F7-8274-4918-BC04-CAC976CA34F3}" type="sibTrans" cxnId="{C2BEC045-E97F-46ED-B933-B49096A2976F}">
      <dgm:prSet/>
      <dgm:spPr/>
      <dgm:t>
        <a:bodyPr/>
        <a:lstStyle/>
        <a:p>
          <a:endParaRPr lang="en-US"/>
        </a:p>
      </dgm:t>
    </dgm:pt>
    <dgm:pt modelId="{BF0A1F94-D445-4083-A33F-FC575754952F}">
      <dgm:prSet custT="1"/>
      <dgm:spPr/>
      <dgm:t>
        <a:bodyPr/>
        <a:lstStyle/>
        <a:p>
          <a:r>
            <a:rPr lang="en-GB" sz="1800" dirty="0"/>
            <a:t>Recommendations for the Energy sector :</a:t>
          </a:r>
          <a:endParaRPr lang="en-US" sz="1800" dirty="0"/>
        </a:p>
      </dgm:t>
    </dgm:pt>
    <dgm:pt modelId="{C65E4303-8789-42CC-9D0A-3E3DCE32F3BA}" type="parTrans" cxnId="{5A068BCD-1C71-4CE7-A846-AE9812447AFE}">
      <dgm:prSet/>
      <dgm:spPr/>
      <dgm:t>
        <a:bodyPr/>
        <a:lstStyle/>
        <a:p>
          <a:endParaRPr lang="en-US"/>
        </a:p>
      </dgm:t>
    </dgm:pt>
    <dgm:pt modelId="{D82D6495-0107-44A4-B2CD-0C5EF273388D}" type="sibTrans" cxnId="{5A068BCD-1C71-4CE7-A846-AE9812447AFE}">
      <dgm:prSet/>
      <dgm:spPr/>
      <dgm:t>
        <a:bodyPr/>
        <a:lstStyle/>
        <a:p>
          <a:endParaRPr lang="en-US"/>
        </a:p>
      </dgm:t>
    </dgm:pt>
    <dgm:pt modelId="{72DC8F94-AFDA-40D9-BAF3-E13337A97F1C}">
      <dgm:prSet custT="1"/>
      <dgm:spPr/>
      <dgm:t>
        <a:bodyPr/>
        <a:lstStyle/>
        <a:p>
          <a:r>
            <a:rPr lang="en-GB" sz="1800" dirty="0">
              <a:solidFill>
                <a:schemeClr val="tx2"/>
              </a:solidFill>
            </a:rPr>
            <a:t>continue to engage with regional water resources planning groups and water companies on the sector’s water needs</a:t>
          </a:r>
          <a:endParaRPr lang="en-US" sz="1800" dirty="0">
            <a:solidFill>
              <a:schemeClr val="tx2"/>
            </a:solidFill>
          </a:endParaRPr>
        </a:p>
      </dgm:t>
    </dgm:pt>
    <dgm:pt modelId="{31D40D9C-CC0E-46F1-BED4-7CFA93B902CF}" type="parTrans" cxnId="{7D9DD3F9-8150-4C4F-A27B-8DA3058E4F44}">
      <dgm:prSet/>
      <dgm:spPr/>
      <dgm:t>
        <a:bodyPr/>
        <a:lstStyle/>
        <a:p>
          <a:endParaRPr lang="en-US"/>
        </a:p>
      </dgm:t>
    </dgm:pt>
    <dgm:pt modelId="{4204B2BD-5009-46F1-9B4C-18AD7E6EB81F}" type="sibTrans" cxnId="{7D9DD3F9-8150-4C4F-A27B-8DA3058E4F44}">
      <dgm:prSet/>
      <dgm:spPr/>
      <dgm:t>
        <a:bodyPr/>
        <a:lstStyle/>
        <a:p>
          <a:endParaRPr lang="en-US"/>
        </a:p>
      </dgm:t>
    </dgm:pt>
    <dgm:pt modelId="{72CD729D-C00C-471E-BBB4-54DB504AC98D}">
      <dgm:prSet custT="1"/>
      <dgm:spPr/>
      <dgm:t>
        <a:bodyPr/>
        <a:lstStyle/>
        <a:p>
          <a:r>
            <a:rPr lang="en-GB" sz="1800" dirty="0">
              <a:solidFill>
                <a:schemeClr val="tx2"/>
              </a:solidFill>
            </a:rPr>
            <a:t>identify and evaluate suitable options to meet future water demand, e.g. recycling, desalination</a:t>
          </a:r>
          <a:endParaRPr lang="en-US" sz="1800" dirty="0">
            <a:solidFill>
              <a:schemeClr val="tx2"/>
            </a:solidFill>
          </a:endParaRPr>
        </a:p>
      </dgm:t>
    </dgm:pt>
    <dgm:pt modelId="{FFFFE870-0122-4456-B73C-0FD059EE97C0}" type="parTrans" cxnId="{76E0CC97-F664-4A51-A9C3-8C849B44C9BE}">
      <dgm:prSet/>
      <dgm:spPr/>
      <dgm:t>
        <a:bodyPr/>
        <a:lstStyle/>
        <a:p>
          <a:endParaRPr lang="en-US"/>
        </a:p>
      </dgm:t>
    </dgm:pt>
    <dgm:pt modelId="{632510D5-4BCE-47D4-9A60-97F166F185C9}" type="sibTrans" cxnId="{76E0CC97-F664-4A51-A9C3-8C849B44C9BE}">
      <dgm:prSet/>
      <dgm:spPr/>
      <dgm:t>
        <a:bodyPr/>
        <a:lstStyle/>
        <a:p>
          <a:endParaRPr lang="en-US"/>
        </a:p>
      </dgm:t>
    </dgm:pt>
    <dgm:pt modelId="{D7DEC621-DE00-40C0-8BB0-90A9B34FCBC4}">
      <dgm:prSet custT="1"/>
      <dgm:spPr/>
      <dgm:t>
        <a:bodyPr/>
        <a:lstStyle/>
        <a:p>
          <a:r>
            <a:rPr lang="en-GB" sz="1800" dirty="0">
              <a:solidFill>
                <a:schemeClr val="tx2"/>
              </a:solidFill>
            </a:rPr>
            <a:t>where relevant, develop joint proposals for additional resources in conjunction with other sectors e.g. build green hydrogen near </a:t>
          </a:r>
          <a:r>
            <a:rPr lang="en-GB" sz="1800" dirty="0" err="1">
              <a:solidFill>
                <a:schemeClr val="tx2"/>
              </a:solidFill>
            </a:rPr>
            <a:t>WatCo</a:t>
          </a:r>
          <a:r>
            <a:rPr lang="en-GB" sz="1800" dirty="0">
              <a:solidFill>
                <a:schemeClr val="tx2"/>
              </a:solidFill>
            </a:rPr>
            <a:t> desalination plant, co-fund plant &amp; share water</a:t>
          </a:r>
          <a:endParaRPr lang="en-US" sz="1800" dirty="0">
            <a:solidFill>
              <a:schemeClr val="tx2"/>
            </a:solidFill>
          </a:endParaRPr>
        </a:p>
      </dgm:t>
    </dgm:pt>
    <dgm:pt modelId="{F08DD7D9-B443-41C8-BCA6-50F377D3B351}" type="parTrans" cxnId="{0A992A4C-5249-45CC-8EB7-96FDE3EFE17B}">
      <dgm:prSet/>
      <dgm:spPr/>
      <dgm:t>
        <a:bodyPr/>
        <a:lstStyle/>
        <a:p>
          <a:endParaRPr lang="en-US"/>
        </a:p>
      </dgm:t>
    </dgm:pt>
    <dgm:pt modelId="{3FA0C841-4A0C-4196-869E-2FBB70BA0177}" type="sibTrans" cxnId="{0A992A4C-5249-45CC-8EB7-96FDE3EFE17B}">
      <dgm:prSet/>
      <dgm:spPr/>
      <dgm:t>
        <a:bodyPr/>
        <a:lstStyle/>
        <a:p>
          <a:endParaRPr lang="en-US"/>
        </a:p>
      </dgm:t>
    </dgm:pt>
    <dgm:pt modelId="{B42AA4CF-46F9-457E-96D3-16A9149C5052}">
      <dgm:prSet custT="1"/>
      <dgm:spPr/>
      <dgm:t>
        <a:bodyPr/>
        <a:lstStyle/>
        <a:p>
          <a:r>
            <a:rPr lang="en-GB" sz="1800" dirty="0">
              <a:solidFill>
                <a:schemeClr val="tx2"/>
              </a:solidFill>
            </a:rPr>
            <a:t>improve its long-term planning for expected future water needs</a:t>
          </a:r>
          <a:endParaRPr lang="en-US" sz="1800" dirty="0">
            <a:solidFill>
              <a:schemeClr val="tx2"/>
            </a:solidFill>
          </a:endParaRPr>
        </a:p>
      </dgm:t>
    </dgm:pt>
    <dgm:pt modelId="{DB62F426-9EA3-4CD3-9A57-007DF4339040}" type="parTrans" cxnId="{FA8BBD4D-C6A2-4235-9D5B-F353F0E469FC}">
      <dgm:prSet/>
      <dgm:spPr/>
      <dgm:t>
        <a:bodyPr/>
        <a:lstStyle/>
        <a:p>
          <a:endParaRPr lang="en-US"/>
        </a:p>
      </dgm:t>
    </dgm:pt>
    <dgm:pt modelId="{6F553087-C043-48DC-9A87-9F0D9443F4A2}" type="sibTrans" cxnId="{FA8BBD4D-C6A2-4235-9D5B-F353F0E469FC}">
      <dgm:prSet/>
      <dgm:spPr/>
      <dgm:t>
        <a:bodyPr/>
        <a:lstStyle/>
        <a:p>
          <a:endParaRPr lang="en-US"/>
        </a:p>
      </dgm:t>
    </dgm:pt>
    <dgm:pt modelId="{FC24C5A2-AB68-4C04-B2C8-441ED81F491D}">
      <dgm:prSet custT="1"/>
      <dgm:spPr/>
      <dgm:t>
        <a:bodyPr/>
        <a:lstStyle/>
        <a:p>
          <a:r>
            <a:rPr lang="en-GB" sz="1800" dirty="0">
              <a:solidFill>
                <a:schemeClr val="tx2"/>
              </a:solidFill>
            </a:rPr>
            <a:t>take account of water needs &amp; availability in the design and siting of plants</a:t>
          </a:r>
          <a:endParaRPr lang="en-US" sz="1800" dirty="0">
            <a:solidFill>
              <a:schemeClr val="tx2"/>
            </a:solidFill>
          </a:endParaRPr>
        </a:p>
      </dgm:t>
    </dgm:pt>
    <dgm:pt modelId="{F25C852D-82B2-41CB-AC8D-BBFAB35F8FD9}" type="parTrans" cxnId="{12607C19-F0A9-41B3-B38B-2C4E9C2E6740}">
      <dgm:prSet/>
      <dgm:spPr/>
      <dgm:t>
        <a:bodyPr/>
        <a:lstStyle/>
        <a:p>
          <a:endParaRPr lang="en-US"/>
        </a:p>
      </dgm:t>
    </dgm:pt>
    <dgm:pt modelId="{8969515F-C86F-4341-9EA5-C61A5F954DDC}" type="sibTrans" cxnId="{12607C19-F0A9-41B3-B38B-2C4E9C2E6740}">
      <dgm:prSet/>
      <dgm:spPr/>
      <dgm:t>
        <a:bodyPr/>
        <a:lstStyle/>
        <a:p>
          <a:endParaRPr lang="en-US"/>
        </a:p>
      </dgm:t>
    </dgm:pt>
    <dgm:pt modelId="{1F8B6095-4D65-4B47-B9DC-774E1F30F2C1}">
      <dgm:prSet custT="1"/>
      <dgm:spPr/>
      <dgm:t>
        <a:bodyPr/>
        <a:lstStyle/>
        <a:p>
          <a:r>
            <a:rPr lang="en-GB" sz="1800" dirty="0">
              <a:solidFill>
                <a:schemeClr val="tx2"/>
              </a:solidFill>
            </a:rPr>
            <a:t>continue to improve its water efficiency in production methods </a:t>
          </a:r>
          <a:endParaRPr lang="en-US" sz="1800" dirty="0">
            <a:solidFill>
              <a:schemeClr val="tx2"/>
            </a:solidFill>
          </a:endParaRPr>
        </a:p>
      </dgm:t>
    </dgm:pt>
    <dgm:pt modelId="{28310731-B5A7-4F8A-AC59-3B0DA3B4E8A1}" type="parTrans" cxnId="{A166F752-EC75-4BF8-ACAD-E2B99604CB07}">
      <dgm:prSet/>
      <dgm:spPr/>
      <dgm:t>
        <a:bodyPr/>
        <a:lstStyle/>
        <a:p>
          <a:endParaRPr lang="en-US"/>
        </a:p>
      </dgm:t>
    </dgm:pt>
    <dgm:pt modelId="{03A18B3E-ECD0-43E5-BFE8-625F3876E177}" type="sibTrans" cxnId="{A166F752-EC75-4BF8-ACAD-E2B99604CB07}">
      <dgm:prSet/>
      <dgm:spPr/>
      <dgm:t>
        <a:bodyPr/>
        <a:lstStyle/>
        <a:p>
          <a:endParaRPr lang="en-US"/>
        </a:p>
      </dgm:t>
    </dgm:pt>
    <dgm:pt modelId="{51C69771-E009-497A-9648-520BD2E8AD56}" type="pres">
      <dgm:prSet presAssocID="{8F1F5A84-BBEF-4E72-8C1A-A15425A2D2F6}" presName="linear" presStyleCnt="0">
        <dgm:presLayoutVars>
          <dgm:animLvl val="lvl"/>
          <dgm:resizeHandles val="exact"/>
        </dgm:presLayoutVars>
      </dgm:prSet>
      <dgm:spPr/>
    </dgm:pt>
    <dgm:pt modelId="{0A5A93FA-B0E4-41CE-B4B5-1F42A4DDAE67}" type="pres">
      <dgm:prSet presAssocID="{3C571761-92AE-4C12-97A0-276CB88E0A68}" presName="parentText" presStyleLbl="node1" presStyleIdx="0" presStyleCnt="4" custScaleY="254283" custLinFactY="-469" custLinFactNeighborY="-100000">
        <dgm:presLayoutVars>
          <dgm:chMax val="0"/>
          <dgm:bulletEnabled val="1"/>
        </dgm:presLayoutVars>
      </dgm:prSet>
      <dgm:spPr/>
    </dgm:pt>
    <dgm:pt modelId="{AEEEA367-8768-440B-AC9E-97D84BBDF4AF}" type="pres">
      <dgm:prSet presAssocID="{CAC004AA-1FAD-4904-B800-1AA4AB107C83}" presName="spacer" presStyleCnt="0"/>
      <dgm:spPr/>
    </dgm:pt>
    <dgm:pt modelId="{98ECD559-F9AA-45B7-AEF1-B2A7072EA22A}" type="pres">
      <dgm:prSet presAssocID="{0DA4F037-1A90-4989-A451-947A209BA357}" presName="parentText" presStyleLbl="node1" presStyleIdx="1" presStyleCnt="4">
        <dgm:presLayoutVars>
          <dgm:chMax val="0"/>
          <dgm:bulletEnabled val="1"/>
        </dgm:presLayoutVars>
      </dgm:prSet>
      <dgm:spPr/>
    </dgm:pt>
    <dgm:pt modelId="{68C1ADBC-E95B-4D63-A398-27D87D8EDC59}" type="pres">
      <dgm:prSet presAssocID="{C47189C1-25F6-4284-B781-52DA395ED150}" presName="spacer" presStyleCnt="0"/>
      <dgm:spPr/>
    </dgm:pt>
    <dgm:pt modelId="{5914E0F2-BF2A-41B5-99FF-ADF0A51B4E61}" type="pres">
      <dgm:prSet presAssocID="{89F2FECC-BA0C-47FC-BFE5-A338AAB9D7AF}" presName="parentText" presStyleLbl="node1" presStyleIdx="2" presStyleCnt="4">
        <dgm:presLayoutVars>
          <dgm:chMax val="0"/>
          <dgm:bulletEnabled val="1"/>
        </dgm:presLayoutVars>
      </dgm:prSet>
      <dgm:spPr/>
    </dgm:pt>
    <dgm:pt modelId="{8F172B13-B8A1-46F9-99B0-D14A16D6EE2D}" type="pres">
      <dgm:prSet presAssocID="{959139F7-8274-4918-BC04-CAC976CA34F3}" presName="spacer" presStyleCnt="0"/>
      <dgm:spPr/>
    </dgm:pt>
    <dgm:pt modelId="{5C0BE2BD-FE26-4C7D-8E8D-D72D22930515}" type="pres">
      <dgm:prSet presAssocID="{BF0A1F94-D445-4083-A33F-FC575754952F}" presName="parentText" presStyleLbl="node1" presStyleIdx="3" presStyleCnt="4" custScaleX="59422" custLinFactNeighborX="-54335">
        <dgm:presLayoutVars>
          <dgm:chMax val="0"/>
          <dgm:bulletEnabled val="1"/>
        </dgm:presLayoutVars>
      </dgm:prSet>
      <dgm:spPr/>
    </dgm:pt>
    <dgm:pt modelId="{3BC4DD07-8204-43BB-9462-4A4BA7DEB8CE}" type="pres">
      <dgm:prSet presAssocID="{BF0A1F94-D445-4083-A33F-FC575754952F}" presName="childText" presStyleLbl="revTx" presStyleIdx="0" presStyleCnt="1">
        <dgm:presLayoutVars>
          <dgm:bulletEnabled val="1"/>
        </dgm:presLayoutVars>
      </dgm:prSet>
      <dgm:spPr/>
    </dgm:pt>
  </dgm:ptLst>
  <dgm:cxnLst>
    <dgm:cxn modelId="{7F5C540B-5591-4CD5-936A-E7770083CB74}" type="presOf" srcId="{8F1F5A84-BBEF-4E72-8C1A-A15425A2D2F6}" destId="{51C69771-E009-497A-9648-520BD2E8AD56}" srcOrd="0" destOrd="0" presId="urn:microsoft.com/office/officeart/2005/8/layout/vList2"/>
    <dgm:cxn modelId="{12607C19-F0A9-41B3-B38B-2C4E9C2E6740}" srcId="{BF0A1F94-D445-4083-A33F-FC575754952F}" destId="{FC24C5A2-AB68-4C04-B2C8-441ED81F491D}" srcOrd="4" destOrd="0" parTransId="{F25C852D-82B2-41CB-AC8D-BBFAB35F8FD9}" sibTransId="{8969515F-C86F-4341-9EA5-C61A5F954DDC}"/>
    <dgm:cxn modelId="{3A03B51A-971F-4D3D-A9E5-064072768459}" type="presOf" srcId="{FC24C5A2-AB68-4C04-B2C8-441ED81F491D}" destId="{3BC4DD07-8204-43BB-9462-4A4BA7DEB8CE}" srcOrd="0" destOrd="4" presId="urn:microsoft.com/office/officeart/2005/8/layout/vList2"/>
    <dgm:cxn modelId="{7249DB24-4A34-4AFA-8540-9082E76ED778}" srcId="{8F1F5A84-BBEF-4E72-8C1A-A15425A2D2F6}" destId="{3C571761-92AE-4C12-97A0-276CB88E0A68}" srcOrd="0" destOrd="0" parTransId="{CDAC6D59-E600-4E09-A7DD-3AA7B2A32183}" sibTransId="{CAC004AA-1FAD-4904-B800-1AA4AB107C83}"/>
    <dgm:cxn modelId="{C2BEC045-E97F-46ED-B933-B49096A2976F}" srcId="{8F1F5A84-BBEF-4E72-8C1A-A15425A2D2F6}" destId="{89F2FECC-BA0C-47FC-BFE5-A338AAB9D7AF}" srcOrd="2" destOrd="0" parTransId="{75E72D4C-2F68-4DE4-A8EC-A8E7D2A19765}" sibTransId="{959139F7-8274-4918-BC04-CAC976CA34F3}"/>
    <dgm:cxn modelId="{8947164B-29B3-4410-B43F-4A71D25B96D9}" type="presOf" srcId="{0DA4F037-1A90-4989-A451-947A209BA357}" destId="{98ECD559-F9AA-45B7-AEF1-B2A7072EA22A}" srcOrd="0" destOrd="0" presId="urn:microsoft.com/office/officeart/2005/8/layout/vList2"/>
    <dgm:cxn modelId="{0A992A4C-5249-45CC-8EB7-96FDE3EFE17B}" srcId="{BF0A1F94-D445-4083-A33F-FC575754952F}" destId="{D7DEC621-DE00-40C0-8BB0-90A9B34FCBC4}" srcOrd="2" destOrd="0" parTransId="{F08DD7D9-B443-41C8-BCA6-50F377D3B351}" sibTransId="{3FA0C841-4A0C-4196-869E-2FBB70BA0177}"/>
    <dgm:cxn modelId="{FA8BBD4D-C6A2-4235-9D5B-F353F0E469FC}" srcId="{BF0A1F94-D445-4083-A33F-FC575754952F}" destId="{B42AA4CF-46F9-457E-96D3-16A9149C5052}" srcOrd="3" destOrd="0" parTransId="{DB62F426-9EA3-4CD3-9A57-007DF4339040}" sibTransId="{6F553087-C043-48DC-9A87-9F0D9443F4A2}"/>
    <dgm:cxn modelId="{F40BA751-CB9B-4F97-ADFE-68C79EAEAF29}" type="presOf" srcId="{D7DEC621-DE00-40C0-8BB0-90A9B34FCBC4}" destId="{3BC4DD07-8204-43BB-9462-4A4BA7DEB8CE}" srcOrd="0" destOrd="2" presId="urn:microsoft.com/office/officeart/2005/8/layout/vList2"/>
    <dgm:cxn modelId="{133DA972-BCC3-4236-84FF-BC7C899D464D}" srcId="{8F1F5A84-BBEF-4E72-8C1A-A15425A2D2F6}" destId="{0DA4F037-1A90-4989-A451-947A209BA357}" srcOrd="1" destOrd="0" parTransId="{1BAEFE67-DEAC-498C-8AD6-06668796771F}" sibTransId="{C47189C1-25F6-4284-B781-52DA395ED150}"/>
    <dgm:cxn modelId="{A166F752-EC75-4BF8-ACAD-E2B99604CB07}" srcId="{BF0A1F94-D445-4083-A33F-FC575754952F}" destId="{1F8B6095-4D65-4B47-B9DC-774E1F30F2C1}" srcOrd="5" destOrd="0" parTransId="{28310731-B5A7-4F8A-AC59-3B0DA3B4E8A1}" sibTransId="{03A18B3E-ECD0-43E5-BFE8-625F3876E177}"/>
    <dgm:cxn modelId="{D45AB27A-702C-40AF-AB54-C16A12E535CC}" type="presOf" srcId="{BF0A1F94-D445-4083-A33F-FC575754952F}" destId="{5C0BE2BD-FE26-4C7D-8E8D-D72D22930515}" srcOrd="0" destOrd="0" presId="urn:microsoft.com/office/officeart/2005/8/layout/vList2"/>
    <dgm:cxn modelId="{5D0F5680-D0AB-4505-B7A5-125049634F6F}" type="presOf" srcId="{3C571761-92AE-4C12-97A0-276CB88E0A68}" destId="{0A5A93FA-B0E4-41CE-B4B5-1F42A4DDAE67}" srcOrd="0" destOrd="0" presId="urn:microsoft.com/office/officeart/2005/8/layout/vList2"/>
    <dgm:cxn modelId="{407EB891-02B6-4F22-B8B8-CBDAD251F07F}" type="presOf" srcId="{1F8B6095-4D65-4B47-B9DC-774E1F30F2C1}" destId="{3BC4DD07-8204-43BB-9462-4A4BA7DEB8CE}" srcOrd="0" destOrd="5" presId="urn:microsoft.com/office/officeart/2005/8/layout/vList2"/>
    <dgm:cxn modelId="{76E0CC97-F664-4A51-A9C3-8C849B44C9BE}" srcId="{BF0A1F94-D445-4083-A33F-FC575754952F}" destId="{72CD729D-C00C-471E-BBB4-54DB504AC98D}" srcOrd="1" destOrd="0" parTransId="{FFFFE870-0122-4456-B73C-0FD059EE97C0}" sibTransId="{632510D5-4BCE-47D4-9A60-97F166F185C9}"/>
    <dgm:cxn modelId="{7B1785B9-3074-42AB-A526-EA3D549FB48D}" type="presOf" srcId="{72DC8F94-AFDA-40D9-BAF3-E13337A97F1C}" destId="{3BC4DD07-8204-43BB-9462-4A4BA7DEB8CE}" srcOrd="0" destOrd="0" presId="urn:microsoft.com/office/officeart/2005/8/layout/vList2"/>
    <dgm:cxn modelId="{5A068BCD-1C71-4CE7-A846-AE9812447AFE}" srcId="{8F1F5A84-BBEF-4E72-8C1A-A15425A2D2F6}" destId="{BF0A1F94-D445-4083-A33F-FC575754952F}" srcOrd="3" destOrd="0" parTransId="{C65E4303-8789-42CC-9D0A-3E3DCE32F3BA}" sibTransId="{D82D6495-0107-44A4-B2CD-0C5EF273388D}"/>
    <dgm:cxn modelId="{9246BFCE-73B4-4821-96F1-0703157FECE2}" type="presOf" srcId="{89F2FECC-BA0C-47FC-BFE5-A338AAB9D7AF}" destId="{5914E0F2-BF2A-41B5-99FF-ADF0A51B4E61}" srcOrd="0" destOrd="0" presId="urn:microsoft.com/office/officeart/2005/8/layout/vList2"/>
    <dgm:cxn modelId="{D4A834D5-1665-4575-9659-78B3F087C865}" type="presOf" srcId="{72CD729D-C00C-471E-BBB4-54DB504AC98D}" destId="{3BC4DD07-8204-43BB-9462-4A4BA7DEB8CE}" srcOrd="0" destOrd="1" presId="urn:microsoft.com/office/officeart/2005/8/layout/vList2"/>
    <dgm:cxn modelId="{A338FBDA-4EF8-4679-BBED-0EF4A873214F}" type="presOf" srcId="{B42AA4CF-46F9-457E-96D3-16A9149C5052}" destId="{3BC4DD07-8204-43BB-9462-4A4BA7DEB8CE}" srcOrd="0" destOrd="3" presId="urn:microsoft.com/office/officeart/2005/8/layout/vList2"/>
    <dgm:cxn modelId="{7D9DD3F9-8150-4C4F-A27B-8DA3058E4F44}" srcId="{BF0A1F94-D445-4083-A33F-FC575754952F}" destId="{72DC8F94-AFDA-40D9-BAF3-E13337A97F1C}" srcOrd="0" destOrd="0" parTransId="{31D40D9C-CC0E-46F1-BED4-7CFA93B902CF}" sibTransId="{4204B2BD-5009-46F1-9B4C-18AD7E6EB81F}"/>
    <dgm:cxn modelId="{33140C5D-CB24-4337-BF46-251DECD4EC8B}" type="presParOf" srcId="{51C69771-E009-497A-9648-520BD2E8AD56}" destId="{0A5A93FA-B0E4-41CE-B4B5-1F42A4DDAE67}" srcOrd="0" destOrd="0" presId="urn:microsoft.com/office/officeart/2005/8/layout/vList2"/>
    <dgm:cxn modelId="{79DB188D-ECB1-4F08-91C1-F2348044445F}" type="presParOf" srcId="{51C69771-E009-497A-9648-520BD2E8AD56}" destId="{AEEEA367-8768-440B-AC9E-97D84BBDF4AF}" srcOrd="1" destOrd="0" presId="urn:microsoft.com/office/officeart/2005/8/layout/vList2"/>
    <dgm:cxn modelId="{AACAA7AA-1E0A-457C-9D9C-799F300FA3A4}" type="presParOf" srcId="{51C69771-E009-497A-9648-520BD2E8AD56}" destId="{98ECD559-F9AA-45B7-AEF1-B2A7072EA22A}" srcOrd="2" destOrd="0" presId="urn:microsoft.com/office/officeart/2005/8/layout/vList2"/>
    <dgm:cxn modelId="{C6383288-97AF-45FA-A614-E57084019C3D}" type="presParOf" srcId="{51C69771-E009-497A-9648-520BD2E8AD56}" destId="{68C1ADBC-E95B-4D63-A398-27D87D8EDC59}" srcOrd="3" destOrd="0" presId="urn:microsoft.com/office/officeart/2005/8/layout/vList2"/>
    <dgm:cxn modelId="{3036F7FE-2D42-4B10-AD66-92E67239BA86}" type="presParOf" srcId="{51C69771-E009-497A-9648-520BD2E8AD56}" destId="{5914E0F2-BF2A-41B5-99FF-ADF0A51B4E61}" srcOrd="4" destOrd="0" presId="urn:microsoft.com/office/officeart/2005/8/layout/vList2"/>
    <dgm:cxn modelId="{FD20092D-BCEA-4961-A261-9CB5C90A252C}" type="presParOf" srcId="{51C69771-E009-497A-9648-520BD2E8AD56}" destId="{8F172B13-B8A1-46F9-99B0-D14A16D6EE2D}" srcOrd="5" destOrd="0" presId="urn:microsoft.com/office/officeart/2005/8/layout/vList2"/>
    <dgm:cxn modelId="{700B757C-F0FB-4F71-8A12-8B445C3174EA}" type="presParOf" srcId="{51C69771-E009-497A-9648-520BD2E8AD56}" destId="{5C0BE2BD-FE26-4C7D-8E8D-D72D22930515}" srcOrd="6" destOrd="0" presId="urn:microsoft.com/office/officeart/2005/8/layout/vList2"/>
    <dgm:cxn modelId="{09D91D3F-AFC8-4B95-8E89-74C0B2574991}" type="presParOf" srcId="{51C69771-E009-497A-9648-520BD2E8AD56}" destId="{3BC4DD07-8204-43BB-9462-4A4BA7DEB8C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43997E-2588-49D9-A3CC-7ABEBC66F1B2}"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GB"/>
        </a:p>
      </dgm:t>
    </dgm:pt>
    <dgm:pt modelId="{5340368C-E7B6-4B6C-8582-E6A463A154D2}">
      <dgm:prSet phldrT="[Text]" custT="1"/>
      <dgm:spPr>
        <a:ln>
          <a:solidFill>
            <a:srgbClr val="2AF9D8"/>
          </a:solidFill>
        </a:ln>
      </dgm:spPr>
      <dgm:t>
        <a:bodyPr/>
        <a:lstStyle/>
        <a:p>
          <a:r>
            <a:rPr lang="en-GB" sz="1300" b="1">
              <a:latin typeface="Wallop" panose="00000500000000000000" pitchFamily="50" charset="0"/>
            </a:rPr>
            <a:t>Streamlining Permitting</a:t>
          </a:r>
        </a:p>
      </dgm:t>
    </dgm:pt>
    <dgm:pt modelId="{C67B671A-765E-43C1-B8B7-23EDD4AA153F}" type="parTrans" cxnId="{0F9F47DB-E403-4380-806A-EA3B429DED4A}">
      <dgm:prSet/>
      <dgm:spPr/>
      <dgm:t>
        <a:bodyPr/>
        <a:lstStyle/>
        <a:p>
          <a:endParaRPr lang="en-GB" sz="1300">
            <a:latin typeface="Wallop" panose="00000500000000000000" pitchFamily="50" charset="0"/>
          </a:endParaRPr>
        </a:p>
      </dgm:t>
    </dgm:pt>
    <dgm:pt modelId="{124110E4-D663-470F-AB68-3DC20D2B611C}" type="sibTrans" cxnId="{0F9F47DB-E403-4380-806A-EA3B429DED4A}">
      <dgm:prSet/>
      <dgm:spPr/>
      <dgm:t>
        <a:bodyPr/>
        <a:lstStyle/>
        <a:p>
          <a:endParaRPr lang="en-GB" sz="1300">
            <a:latin typeface="Wallop" panose="00000500000000000000" pitchFamily="50" charset="0"/>
          </a:endParaRPr>
        </a:p>
      </dgm:t>
    </dgm:pt>
    <dgm:pt modelId="{D556690A-21FC-4F49-8D6E-621656DAFA94}">
      <dgm:prSet phldrT="[Text]" custT="1"/>
      <dgm:spPr>
        <a:ln>
          <a:solidFill>
            <a:srgbClr val="2AF9D8"/>
          </a:solidFill>
        </a:ln>
      </dgm:spPr>
      <dgm:t>
        <a:bodyPr/>
        <a:lstStyle/>
        <a:p>
          <a:r>
            <a:rPr lang="en-GB" sz="1300" dirty="0">
              <a:latin typeface="Wallop" panose="00000500000000000000" pitchFamily="50" charset="0"/>
            </a:rPr>
            <a:t>EALs</a:t>
          </a:r>
        </a:p>
      </dgm:t>
    </dgm:pt>
    <dgm:pt modelId="{8FE8AC03-0371-451C-A957-A5567057C120}" type="parTrans" cxnId="{3C75DE09-DB74-4700-A333-2ECD76B304EC}">
      <dgm:prSet/>
      <dgm:spPr/>
      <dgm:t>
        <a:bodyPr/>
        <a:lstStyle/>
        <a:p>
          <a:endParaRPr lang="en-GB" sz="1300">
            <a:latin typeface="Wallop" panose="00000500000000000000" pitchFamily="50" charset="0"/>
          </a:endParaRPr>
        </a:p>
      </dgm:t>
    </dgm:pt>
    <dgm:pt modelId="{FBD13D44-283C-40C6-8ACC-C4F2CD367F51}" type="sibTrans" cxnId="{3C75DE09-DB74-4700-A333-2ECD76B304EC}">
      <dgm:prSet/>
      <dgm:spPr/>
      <dgm:t>
        <a:bodyPr/>
        <a:lstStyle/>
        <a:p>
          <a:endParaRPr lang="en-GB" sz="1300">
            <a:latin typeface="Wallop" panose="00000500000000000000" pitchFamily="50" charset="0"/>
          </a:endParaRPr>
        </a:p>
      </dgm:t>
    </dgm:pt>
    <dgm:pt modelId="{6E486D6F-1A97-4FCE-B74B-FADFEF65F934}">
      <dgm:prSet phldrT="[Text]" custT="1"/>
      <dgm:spPr>
        <a:ln>
          <a:solidFill>
            <a:srgbClr val="2AF9D8"/>
          </a:solidFill>
        </a:ln>
      </dgm:spPr>
      <dgm:t>
        <a:bodyPr/>
        <a:lstStyle/>
        <a:p>
          <a:r>
            <a:rPr lang="en-GB" sz="1300">
              <a:latin typeface="Wallop" panose="00000500000000000000" pitchFamily="50" charset="0"/>
            </a:rPr>
            <a:t>Cumulative Impacts</a:t>
          </a:r>
        </a:p>
      </dgm:t>
    </dgm:pt>
    <dgm:pt modelId="{03F0561A-0F7E-43BC-9F55-7969A6F73DAB}" type="parTrans" cxnId="{D1F29FB6-6536-489A-911B-9C20062F6274}">
      <dgm:prSet/>
      <dgm:spPr/>
      <dgm:t>
        <a:bodyPr/>
        <a:lstStyle/>
        <a:p>
          <a:endParaRPr lang="en-GB" sz="1300">
            <a:latin typeface="Wallop" panose="00000500000000000000" pitchFamily="50" charset="0"/>
          </a:endParaRPr>
        </a:p>
      </dgm:t>
    </dgm:pt>
    <dgm:pt modelId="{1A8E779F-EB85-4283-B28F-EE4E1D04EF10}" type="sibTrans" cxnId="{D1F29FB6-6536-489A-911B-9C20062F6274}">
      <dgm:prSet/>
      <dgm:spPr/>
      <dgm:t>
        <a:bodyPr/>
        <a:lstStyle/>
        <a:p>
          <a:endParaRPr lang="en-GB" sz="1300">
            <a:latin typeface="Wallop" panose="00000500000000000000" pitchFamily="50" charset="0"/>
          </a:endParaRPr>
        </a:p>
      </dgm:t>
    </dgm:pt>
    <dgm:pt modelId="{C2A49F0D-C145-40B9-BF3F-5A5C4397C3EB}">
      <dgm:prSet phldrT="[Text]" custT="1"/>
      <dgm:spPr>
        <a:ln>
          <a:solidFill>
            <a:srgbClr val="2AF9D8"/>
          </a:solidFill>
        </a:ln>
      </dgm:spPr>
      <dgm:t>
        <a:bodyPr/>
        <a:lstStyle/>
        <a:p>
          <a:r>
            <a:rPr lang="en-GB" sz="1300" dirty="0">
              <a:latin typeface="Wallop" panose="00000500000000000000" pitchFamily="50" charset="0"/>
            </a:rPr>
            <a:t>Novel Technologies</a:t>
          </a:r>
        </a:p>
      </dgm:t>
    </dgm:pt>
    <dgm:pt modelId="{01EB8B6B-7FA0-4C64-A43C-853BEDF4A3A9}" type="parTrans" cxnId="{AEE9ADBF-1116-428E-B838-55FF32C2B89B}">
      <dgm:prSet/>
      <dgm:spPr/>
      <dgm:t>
        <a:bodyPr/>
        <a:lstStyle/>
        <a:p>
          <a:endParaRPr lang="en-GB" sz="1300">
            <a:latin typeface="Wallop" panose="00000500000000000000" pitchFamily="50" charset="0"/>
          </a:endParaRPr>
        </a:p>
      </dgm:t>
    </dgm:pt>
    <dgm:pt modelId="{2FEECF19-C72F-49D2-85DA-2256A471B187}" type="sibTrans" cxnId="{AEE9ADBF-1116-428E-B838-55FF32C2B89B}">
      <dgm:prSet/>
      <dgm:spPr/>
      <dgm:t>
        <a:bodyPr/>
        <a:lstStyle/>
        <a:p>
          <a:endParaRPr lang="en-GB" sz="1300">
            <a:latin typeface="Wallop" panose="00000500000000000000" pitchFamily="50" charset="0"/>
          </a:endParaRPr>
        </a:p>
      </dgm:t>
    </dgm:pt>
    <dgm:pt modelId="{4339655C-F045-4013-9B25-8DEC377F37AF}">
      <dgm:prSet phldrT="[Text]" custT="1"/>
      <dgm:spPr>
        <a:ln>
          <a:solidFill>
            <a:srgbClr val="2AF9D8"/>
          </a:solidFill>
        </a:ln>
      </dgm:spPr>
      <dgm:t>
        <a:bodyPr/>
        <a:lstStyle/>
        <a:p>
          <a:r>
            <a:rPr lang="en-GB" sz="1300">
              <a:latin typeface="Wallop" panose="00000500000000000000" pitchFamily="50" charset="0"/>
            </a:rPr>
            <a:t>Monitoring &amp; Measurement</a:t>
          </a:r>
        </a:p>
      </dgm:t>
    </dgm:pt>
    <dgm:pt modelId="{6760E719-57E7-4CC8-BF3F-E0138F608E47}" type="parTrans" cxnId="{42A4DA3A-2D3A-491A-BB58-69CB1587D2DC}">
      <dgm:prSet/>
      <dgm:spPr/>
      <dgm:t>
        <a:bodyPr/>
        <a:lstStyle/>
        <a:p>
          <a:endParaRPr lang="en-GB" sz="1300">
            <a:latin typeface="Wallop" panose="00000500000000000000" pitchFamily="50" charset="0"/>
          </a:endParaRPr>
        </a:p>
      </dgm:t>
    </dgm:pt>
    <dgm:pt modelId="{9E9A291D-7AC9-4811-8FF6-690B0188803B}" type="sibTrans" cxnId="{42A4DA3A-2D3A-491A-BB58-69CB1587D2DC}">
      <dgm:prSet/>
      <dgm:spPr/>
      <dgm:t>
        <a:bodyPr/>
        <a:lstStyle/>
        <a:p>
          <a:endParaRPr lang="en-GB" sz="1300">
            <a:latin typeface="Wallop" panose="00000500000000000000" pitchFamily="50" charset="0"/>
          </a:endParaRPr>
        </a:p>
      </dgm:t>
    </dgm:pt>
    <dgm:pt modelId="{09155996-6CD7-4AE2-8C2C-FDDD55E451ED}">
      <dgm:prSet phldrT="[Text]" custT="1"/>
      <dgm:spPr>
        <a:ln>
          <a:solidFill>
            <a:srgbClr val="2AF9D8"/>
          </a:solidFill>
        </a:ln>
      </dgm:spPr>
      <dgm:t>
        <a:bodyPr/>
        <a:lstStyle/>
        <a:p>
          <a:r>
            <a:rPr lang="en-GB" sz="1300" dirty="0">
              <a:latin typeface="Wallop" panose="00000500000000000000" pitchFamily="50" charset="0"/>
            </a:rPr>
            <a:t>Lessons Learned</a:t>
          </a:r>
        </a:p>
      </dgm:t>
    </dgm:pt>
    <dgm:pt modelId="{91C565CF-BADF-4A9F-B5D5-6A4BF502FAEF}" type="parTrans" cxnId="{4A47657B-8939-477A-8B55-538ABE6F1DD3}">
      <dgm:prSet/>
      <dgm:spPr/>
      <dgm:t>
        <a:bodyPr/>
        <a:lstStyle/>
        <a:p>
          <a:endParaRPr lang="en-GB" sz="1300">
            <a:latin typeface="Wallop" panose="00000500000000000000" pitchFamily="50" charset="0"/>
          </a:endParaRPr>
        </a:p>
      </dgm:t>
    </dgm:pt>
    <dgm:pt modelId="{9D28D5AB-F019-4D68-B215-3833F8FD3EDC}" type="sibTrans" cxnId="{4A47657B-8939-477A-8B55-538ABE6F1DD3}">
      <dgm:prSet/>
      <dgm:spPr/>
      <dgm:t>
        <a:bodyPr/>
        <a:lstStyle/>
        <a:p>
          <a:endParaRPr lang="en-GB" sz="1300">
            <a:latin typeface="Wallop" panose="00000500000000000000" pitchFamily="50" charset="0"/>
          </a:endParaRPr>
        </a:p>
      </dgm:t>
    </dgm:pt>
    <dgm:pt modelId="{598F7353-1F70-4E9B-8267-0CA9FDDCDB9C}">
      <dgm:prSet phldrT="[Text]" custT="1"/>
      <dgm:spPr>
        <a:ln>
          <a:solidFill>
            <a:srgbClr val="2AF9D8"/>
          </a:solidFill>
        </a:ln>
      </dgm:spPr>
      <dgm:t>
        <a:bodyPr/>
        <a:lstStyle/>
        <a:p>
          <a:r>
            <a:rPr lang="en-GB" sz="1300" dirty="0">
              <a:latin typeface="Wallop" panose="00000500000000000000" pitchFamily="50" charset="0"/>
            </a:rPr>
            <a:t>EPR Reform</a:t>
          </a:r>
        </a:p>
      </dgm:t>
    </dgm:pt>
    <dgm:pt modelId="{5A459A66-5FB8-4019-A073-DB49C80C0440}" type="parTrans" cxnId="{02AAC5F0-3E35-4737-8983-8B9DEAA04333}">
      <dgm:prSet/>
      <dgm:spPr/>
      <dgm:t>
        <a:bodyPr/>
        <a:lstStyle/>
        <a:p>
          <a:endParaRPr lang="en-GB" sz="1300">
            <a:latin typeface="Wallop" panose="00000500000000000000" pitchFamily="50" charset="0"/>
          </a:endParaRPr>
        </a:p>
      </dgm:t>
    </dgm:pt>
    <dgm:pt modelId="{D1E8CC72-4B2B-4C53-9689-BE669C2FF033}" type="sibTrans" cxnId="{02AAC5F0-3E35-4737-8983-8B9DEAA04333}">
      <dgm:prSet/>
      <dgm:spPr/>
      <dgm:t>
        <a:bodyPr/>
        <a:lstStyle/>
        <a:p>
          <a:endParaRPr lang="en-GB" sz="1300">
            <a:latin typeface="Wallop" panose="00000500000000000000" pitchFamily="50" charset="0"/>
          </a:endParaRPr>
        </a:p>
      </dgm:t>
    </dgm:pt>
    <dgm:pt modelId="{4E977CC7-72B4-4A1C-8B2E-E39866EBADFC}">
      <dgm:prSet phldrT="[Text]" custT="1"/>
      <dgm:spPr>
        <a:ln>
          <a:solidFill>
            <a:srgbClr val="2AF9D8"/>
          </a:solidFill>
        </a:ln>
      </dgm:spPr>
      <dgm:t>
        <a:bodyPr/>
        <a:lstStyle/>
        <a:p>
          <a:r>
            <a:rPr lang="en-GB" sz="1300">
              <a:latin typeface="Wallop" panose="00000500000000000000" pitchFamily="50" charset="0"/>
            </a:rPr>
            <a:t>Solvent Disclosure</a:t>
          </a:r>
          <a:endParaRPr lang="en-GB" sz="1300" dirty="0">
            <a:latin typeface="Wallop" panose="00000500000000000000" pitchFamily="50" charset="0"/>
          </a:endParaRPr>
        </a:p>
      </dgm:t>
    </dgm:pt>
    <dgm:pt modelId="{5E9B08AC-8DF7-4274-9506-9DC404372538}" type="parTrans" cxnId="{4E006E02-9364-47EC-BE2D-343E367BAD13}">
      <dgm:prSet/>
      <dgm:spPr/>
      <dgm:t>
        <a:bodyPr/>
        <a:lstStyle/>
        <a:p>
          <a:endParaRPr lang="en-GB"/>
        </a:p>
      </dgm:t>
    </dgm:pt>
    <dgm:pt modelId="{AB5E9F3B-63AC-4BC1-8730-A20FB112FC02}" type="sibTrans" cxnId="{4E006E02-9364-47EC-BE2D-343E367BAD13}">
      <dgm:prSet/>
      <dgm:spPr/>
      <dgm:t>
        <a:bodyPr/>
        <a:lstStyle/>
        <a:p>
          <a:endParaRPr lang="en-GB"/>
        </a:p>
      </dgm:t>
    </dgm:pt>
    <dgm:pt modelId="{FE9E89F8-F969-47AE-9A36-E8B4B5C1DE82}" type="pres">
      <dgm:prSet presAssocID="{1943997E-2588-49D9-A3CC-7ABEBC66F1B2}" presName="hierChild1" presStyleCnt="0">
        <dgm:presLayoutVars>
          <dgm:orgChart val="1"/>
          <dgm:chPref val="1"/>
          <dgm:dir/>
          <dgm:animOne val="branch"/>
          <dgm:animLvl val="lvl"/>
          <dgm:resizeHandles/>
        </dgm:presLayoutVars>
      </dgm:prSet>
      <dgm:spPr/>
    </dgm:pt>
    <dgm:pt modelId="{6FF162B9-4383-45D8-B127-3D256FE5D7B4}" type="pres">
      <dgm:prSet presAssocID="{5340368C-E7B6-4B6C-8582-E6A463A154D2}" presName="hierRoot1" presStyleCnt="0">
        <dgm:presLayoutVars>
          <dgm:hierBranch val="init"/>
        </dgm:presLayoutVars>
      </dgm:prSet>
      <dgm:spPr/>
    </dgm:pt>
    <dgm:pt modelId="{0C3F6593-6384-4C0E-86DD-A4337C049469}" type="pres">
      <dgm:prSet presAssocID="{5340368C-E7B6-4B6C-8582-E6A463A154D2}" presName="rootComposite1" presStyleCnt="0"/>
      <dgm:spPr/>
    </dgm:pt>
    <dgm:pt modelId="{E5106BD6-C793-46A8-B280-F753E64A83FA}" type="pres">
      <dgm:prSet presAssocID="{5340368C-E7B6-4B6C-8582-E6A463A154D2}" presName="rootText1" presStyleLbl="node0" presStyleIdx="0" presStyleCnt="1">
        <dgm:presLayoutVars>
          <dgm:chPref val="3"/>
        </dgm:presLayoutVars>
      </dgm:prSet>
      <dgm:spPr/>
    </dgm:pt>
    <dgm:pt modelId="{0DD3699F-4536-4EFA-8C60-E1D3ED68DCEB}" type="pres">
      <dgm:prSet presAssocID="{5340368C-E7B6-4B6C-8582-E6A463A154D2}" presName="rootConnector1" presStyleLbl="node1" presStyleIdx="0" presStyleCnt="0"/>
      <dgm:spPr/>
    </dgm:pt>
    <dgm:pt modelId="{F0DD3458-425B-42C9-83BD-90023E70F851}" type="pres">
      <dgm:prSet presAssocID="{5340368C-E7B6-4B6C-8582-E6A463A154D2}" presName="hierChild2" presStyleCnt="0"/>
      <dgm:spPr/>
    </dgm:pt>
    <dgm:pt modelId="{DC71E409-63FF-4AE2-A464-5E9DE6D32996}" type="pres">
      <dgm:prSet presAssocID="{5A459A66-5FB8-4019-A073-DB49C80C0440}" presName="Name37" presStyleLbl="parChTrans1D2" presStyleIdx="0" presStyleCnt="6"/>
      <dgm:spPr/>
    </dgm:pt>
    <dgm:pt modelId="{7B5D223C-5C9D-46E8-B4CD-D1055EE32E7D}" type="pres">
      <dgm:prSet presAssocID="{598F7353-1F70-4E9B-8267-0CA9FDDCDB9C}" presName="hierRoot2" presStyleCnt="0">
        <dgm:presLayoutVars>
          <dgm:hierBranch val="init"/>
        </dgm:presLayoutVars>
      </dgm:prSet>
      <dgm:spPr/>
    </dgm:pt>
    <dgm:pt modelId="{CA2B4495-E5F8-48EF-A6C3-955197A56A95}" type="pres">
      <dgm:prSet presAssocID="{598F7353-1F70-4E9B-8267-0CA9FDDCDB9C}" presName="rootComposite" presStyleCnt="0"/>
      <dgm:spPr/>
    </dgm:pt>
    <dgm:pt modelId="{C395FEEB-29B8-490C-85FD-336499FBBCC2}" type="pres">
      <dgm:prSet presAssocID="{598F7353-1F70-4E9B-8267-0CA9FDDCDB9C}" presName="rootText" presStyleLbl="node2" presStyleIdx="0" presStyleCnt="6">
        <dgm:presLayoutVars>
          <dgm:chPref val="3"/>
        </dgm:presLayoutVars>
      </dgm:prSet>
      <dgm:spPr/>
    </dgm:pt>
    <dgm:pt modelId="{234EF48E-42A4-4FF1-80C4-AC00EA585965}" type="pres">
      <dgm:prSet presAssocID="{598F7353-1F70-4E9B-8267-0CA9FDDCDB9C}" presName="rootConnector" presStyleLbl="node2" presStyleIdx="0" presStyleCnt="6"/>
      <dgm:spPr/>
    </dgm:pt>
    <dgm:pt modelId="{9B592405-3803-424F-84BC-D4F9326A40DE}" type="pres">
      <dgm:prSet presAssocID="{598F7353-1F70-4E9B-8267-0CA9FDDCDB9C}" presName="hierChild4" presStyleCnt="0"/>
      <dgm:spPr/>
    </dgm:pt>
    <dgm:pt modelId="{141F8EDC-9408-4182-9C90-0DC14329A602}" type="pres">
      <dgm:prSet presAssocID="{5E9B08AC-8DF7-4274-9506-9DC404372538}" presName="Name37" presStyleLbl="parChTrans1D3" presStyleIdx="0" presStyleCnt="1"/>
      <dgm:spPr/>
    </dgm:pt>
    <dgm:pt modelId="{F5D34ADF-8B79-4B80-9FBB-743E3C13CF20}" type="pres">
      <dgm:prSet presAssocID="{4E977CC7-72B4-4A1C-8B2E-E39866EBADFC}" presName="hierRoot2" presStyleCnt="0">
        <dgm:presLayoutVars>
          <dgm:hierBranch val="init"/>
        </dgm:presLayoutVars>
      </dgm:prSet>
      <dgm:spPr/>
    </dgm:pt>
    <dgm:pt modelId="{40A8AE15-03CE-4FF4-9213-065A0DD666F2}" type="pres">
      <dgm:prSet presAssocID="{4E977CC7-72B4-4A1C-8B2E-E39866EBADFC}" presName="rootComposite" presStyleCnt="0"/>
      <dgm:spPr/>
    </dgm:pt>
    <dgm:pt modelId="{58327076-0E07-477D-94FF-47A6477C3C15}" type="pres">
      <dgm:prSet presAssocID="{4E977CC7-72B4-4A1C-8B2E-E39866EBADFC}" presName="rootText" presStyleLbl="node3" presStyleIdx="0" presStyleCnt="1">
        <dgm:presLayoutVars>
          <dgm:chPref val="3"/>
        </dgm:presLayoutVars>
      </dgm:prSet>
      <dgm:spPr/>
    </dgm:pt>
    <dgm:pt modelId="{9DDE9AC2-E8C9-42ED-AFC5-D4FC99278329}" type="pres">
      <dgm:prSet presAssocID="{4E977CC7-72B4-4A1C-8B2E-E39866EBADFC}" presName="rootConnector" presStyleLbl="node3" presStyleIdx="0" presStyleCnt="1"/>
      <dgm:spPr/>
    </dgm:pt>
    <dgm:pt modelId="{E7D58901-7CA2-43A4-9435-6E61CBD6604C}" type="pres">
      <dgm:prSet presAssocID="{4E977CC7-72B4-4A1C-8B2E-E39866EBADFC}" presName="hierChild4" presStyleCnt="0"/>
      <dgm:spPr/>
    </dgm:pt>
    <dgm:pt modelId="{814FDBFA-3775-4261-9048-99258DF6530C}" type="pres">
      <dgm:prSet presAssocID="{4E977CC7-72B4-4A1C-8B2E-E39866EBADFC}" presName="hierChild5" presStyleCnt="0"/>
      <dgm:spPr/>
    </dgm:pt>
    <dgm:pt modelId="{CE97086D-B264-4ED8-AF9C-86AEF3B101EA}" type="pres">
      <dgm:prSet presAssocID="{598F7353-1F70-4E9B-8267-0CA9FDDCDB9C}" presName="hierChild5" presStyleCnt="0"/>
      <dgm:spPr/>
    </dgm:pt>
    <dgm:pt modelId="{6B90A2B6-F6F9-4604-BBD9-933F192A7F19}" type="pres">
      <dgm:prSet presAssocID="{8FE8AC03-0371-451C-A957-A5567057C120}" presName="Name37" presStyleLbl="parChTrans1D2" presStyleIdx="1" presStyleCnt="6"/>
      <dgm:spPr/>
    </dgm:pt>
    <dgm:pt modelId="{0E8F14DC-537D-4267-9816-D744D1A5DDCA}" type="pres">
      <dgm:prSet presAssocID="{D556690A-21FC-4F49-8D6E-621656DAFA94}" presName="hierRoot2" presStyleCnt="0">
        <dgm:presLayoutVars>
          <dgm:hierBranch val="init"/>
        </dgm:presLayoutVars>
      </dgm:prSet>
      <dgm:spPr/>
    </dgm:pt>
    <dgm:pt modelId="{99377D95-2FF5-47E1-BC53-08D1087C398A}" type="pres">
      <dgm:prSet presAssocID="{D556690A-21FC-4F49-8D6E-621656DAFA94}" presName="rootComposite" presStyleCnt="0"/>
      <dgm:spPr/>
    </dgm:pt>
    <dgm:pt modelId="{6BE57BDE-7131-44B3-BDC5-058CEC39F9BA}" type="pres">
      <dgm:prSet presAssocID="{D556690A-21FC-4F49-8D6E-621656DAFA94}" presName="rootText" presStyleLbl="node2" presStyleIdx="1" presStyleCnt="6">
        <dgm:presLayoutVars>
          <dgm:chPref val="3"/>
        </dgm:presLayoutVars>
      </dgm:prSet>
      <dgm:spPr/>
    </dgm:pt>
    <dgm:pt modelId="{DDEE7B70-6075-4422-9753-1AF6E4A5FCE2}" type="pres">
      <dgm:prSet presAssocID="{D556690A-21FC-4F49-8D6E-621656DAFA94}" presName="rootConnector" presStyleLbl="node2" presStyleIdx="1" presStyleCnt="6"/>
      <dgm:spPr/>
    </dgm:pt>
    <dgm:pt modelId="{B93280E4-0CFD-4EF0-AA4C-A200B8AE4915}" type="pres">
      <dgm:prSet presAssocID="{D556690A-21FC-4F49-8D6E-621656DAFA94}" presName="hierChild4" presStyleCnt="0"/>
      <dgm:spPr/>
    </dgm:pt>
    <dgm:pt modelId="{B95DD334-CDC1-4165-BDA1-899D0CBDB83D}" type="pres">
      <dgm:prSet presAssocID="{D556690A-21FC-4F49-8D6E-621656DAFA94}" presName="hierChild5" presStyleCnt="0"/>
      <dgm:spPr/>
    </dgm:pt>
    <dgm:pt modelId="{1FA79FFC-8EB2-419E-B408-902B6414269C}" type="pres">
      <dgm:prSet presAssocID="{03F0561A-0F7E-43BC-9F55-7969A6F73DAB}" presName="Name37" presStyleLbl="parChTrans1D2" presStyleIdx="2" presStyleCnt="6"/>
      <dgm:spPr/>
    </dgm:pt>
    <dgm:pt modelId="{B457DDBB-C5AB-4B15-B732-197471B4FEBC}" type="pres">
      <dgm:prSet presAssocID="{6E486D6F-1A97-4FCE-B74B-FADFEF65F934}" presName="hierRoot2" presStyleCnt="0">
        <dgm:presLayoutVars>
          <dgm:hierBranch val="init"/>
        </dgm:presLayoutVars>
      </dgm:prSet>
      <dgm:spPr/>
    </dgm:pt>
    <dgm:pt modelId="{5140FDB6-0E35-41E3-AFEA-241688356424}" type="pres">
      <dgm:prSet presAssocID="{6E486D6F-1A97-4FCE-B74B-FADFEF65F934}" presName="rootComposite" presStyleCnt="0"/>
      <dgm:spPr/>
    </dgm:pt>
    <dgm:pt modelId="{7D5F9CCC-216C-4C74-8FAF-6CA60B05BA99}" type="pres">
      <dgm:prSet presAssocID="{6E486D6F-1A97-4FCE-B74B-FADFEF65F934}" presName="rootText" presStyleLbl="node2" presStyleIdx="2" presStyleCnt="6">
        <dgm:presLayoutVars>
          <dgm:chPref val="3"/>
        </dgm:presLayoutVars>
      </dgm:prSet>
      <dgm:spPr/>
    </dgm:pt>
    <dgm:pt modelId="{451E1064-5E75-4B68-A4D9-2EE45E5C5776}" type="pres">
      <dgm:prSet presAssocID="{6E486D6F-1A97-4FCE-B74B-FADFEF65F934}" presName="rootConnector" presStyleLbl="node2" presStyleIdx="2" presStyleCnt="6"/>
      <dgm:spPr/>
    </dgm:pt>
    <dgm:pt modelId="{806806D8-4E4C-43C8-9EB3-734826689361}" type="pres">
      <dgm:prSet presAssocID="{6E486D6F-1A97-4FCE-B74B-FADFEF65F934}" presName="hierChild4" presStyleCnt="0"/>
      <dgm:spPr/>
    </dgm:pt>
    <dgm:pt modelId="{099E7521-084E-44DE-9528-F0E71A34CC6F}" type="pres">
      <dgm:prSet presAssocID="{6E486D6F-1A97-4FCE-B74B-FADFEF65F934}" presName="hierChild5" presStyleCnt="0"/>
      <dgm:spPr/>
    </dgm:pt>
    <dgm:pt modelId="{811D5E2D-4EDE-4728-8B1E-A0582F10810A}" type="pres">
      <dgm:prSet presAssocID="{6760E719-57E7-4CC8-BF3F-E0138F608E47}" presName="Name37" presStyleLbl="parChTrans1D2" presStyleIdx="3" presStyleCnt="6"/>
      <dgm:spPr/>
    </dgm:pt>
    <dgm:pt modelId="{C5FB7FDF-85F9-4E40-B954-5BD30BEE0818}" type="pres">
      <dgm:prSet presAssocID="{4339655C-F045-4013-9B25-8DEC377F37AF}" presName="hierRoot2" presStyleCnt="0">
        <dgm:presLayoutVars>
          <dgm:hierBranch val="init"/>
        </dgm:presLayoutVars>
      </dgm:prSet>
      <dgm:spPr/>
    </dgm:pt>
    <dgm:pt modelId="{39218DC7-D42B-4309-BD6C-528B5C667F57}" type="pres">
      <dgm:prSet presAssocID="{4339655C-F045-4013-9B25-8DEC377F37AF}" presName="rootComposite" presStyleCnt="0"/>
      <dgm:spPr/>
    </dgm:pt>
    <dgm:pt modelId="{903D9278-3ED4-4492-8C18-7E6D7F8C73A8}" type="pres">
      <dgm:prSet presAssocID="{4339655C-F045-4013-9B25-8DEC377F37AF}" presName="rootText" presStyleLbl="node2" presStyleIdx="3" presStyleCnt="6">
        <dgm:presLayoutVars>
          <dgm:chPref val="3"/>
        </dgm:presLayoutVars>
      </dgm:prSet>
      <dgm:spPr/>
    </dgm:pt>
    <dgm:pt modelId="{0F0E4A71-8A66-4B3F-A054-E2369EE4BC1E}" type="pres">
      <dgm:prSet presAssocID="{4339655C-F045-4013-9B25-8DEC377F37AF}" presName="rootConnector" presStyleLbl="node2" presStyleIdx="3" presStyleCnt="6"/>
      <dgm:spPr/>
    </dgm:pt>
    <dgm:pt modelId="{385C5CE4-35BB-43A8-9489-FA5B11B48558}" type="pres">
      <dgm:prSet presAssocID="{4339655C-F045-4013-9B25-8DEC377F37AF}" presName="hierChild4" presStyleCnt="0"/>
      <dgm:spPr/>
    </dgm:pt>
    <dgm:pt modelId="{EFBBF447-F66F-48FE-8B95-F41FA4E1A6A8}" type="pres">
      <dgm:prSet presAssocID="{4339655C-F045-4013-9B25-8DEC377F37AF}" presName="hierChild5" presStyleCnt="0"/>
      <dgm:spPr/>
    </dgm:pt>
    <dgm:pt modelId="{F939B64F-860E-488F-A6AB-B75F2178202C}" type="pres">
      <dgm:prSet presAssocID="{01EB8B6B-7FA0-4C64-A43C-853BEDF4A3A9}" presName="Name37" presStyleLbl="parChTrans1D2" presStyleIdx="4" presStyleCnt="6"/>
      <dgm:spPr/>
    </dgm:pt>
    <dgm:pt modelId="{A442B106-F806-400F-92FB-9DAED7934FA2}" type="pres">
      <dgm:prSet presAssocID="{C2A49F0D-C145-40B9-BF3F-5A5C4397C3EB}" presName="hierRoot2" presStyleCnt="0">
        <dgm:presLayoutVars>
          <dgm:hierBranch val="init"/>
        </dgm:presLayoutVars>
      </dgm:prSet>
      <dgm:spPr/>
    </dgm:pt>
    <dgm:pt modelId="{22C314C5-0156-44E5-925B-6C51DA79830B}" type="pres">
      <dgm:prSet presAssocID="{C2A49F0D-C145-40B9-BF3F-5A5C4397C3EB}" presName="rootComposite" presStyleCnt="0"/>
      <dgm:spPr/>
    </dgm:pt>
    <dgm:pt modelId="{A637CFC2-6E7D-4489-BC2F-3B471B081C60}" type="pres">
      <dgm:prSet presAssocID="{C2A49F0D-C145-40B9-BF3F-5A5C4397C3EB}" presName="rootText" presStyleLbl="node2" presStyleIdx="4" presStyleCnt="6">
        <dgm:presLayoutVars>
          <dgm:chPref val="3"/>
        </dgm:presLayoutVars>
      </dgm:prSet>
      <dgm:spPr/>
    </dgm:pt>
    <dgm:pt modelId="{066DE06D-168D-4306-B40C-72D36CBCEBA1}" type="pres">
      <dgm:prSet presAssocID="{C2A49F0D-C145-40B9-BF3F-5A5C4397C3EB}" presName="rootConnector" presStyleLbl="node2" presStyleIdx="4" presStyleCnt="6"/>
      <dgm:spPr/>
    </dgm:pt>
    <dgm:pt modelId="{4052644A-C76B-49D7-A588-11517E778EDB}" type="pres">
      <dgm:prSet presAssocID="{C2A49F0D-C145-40B9-BF3F-5A5C4397C3EB}" presName="hierChild4" presStyleCnt="0"/>
      <dgm:spPr/>
    </dgm:pt>
    <dgm:pt modelId="{2B2AA35B-21A3-4DAE-9947-4ECEF4186EBD}" type="pres">
      <dgm:prSet presAssocID="{C2A49F0D-C145-40B9-BF3F-5A5C4397C3EB}" presName="hierChild5" presStyleCnt="0"/>
      <dgm:spPr/>
    </dgm:pt>
    <dgm:pt modelId="{233208D4-2A01-487E-B30A-4AC44041606F}" type="pres">
      <dgm:prSet presAssocID="{91C565CF-BADF-4A9F-B5D5-6A4BF502FAEF}" presName="Name37" presStyleLbl="parChTrans1D2" presStyleIdx="5" presStyleCnt="6"/>
      <dgm:spPr/>
    </dgm:pt>
    <dgm:pt modelId="{B9AE3442-F4E9-48CF-A4FA-8D40DDB51BF2}" type="pres">
      <dgm:prSet presAssocID="{09155996-6CD7-4AE2-8C2C-FDDD55E451ED}" presName="hierRoot2" presStyleCnt="0">
        <dgm:presLayoutVars>
          <dgm:hierBranch val="init"/>
        </dgm:presLayoutVars>
      </dgm:prSet>
      <dgm:spPr/>
    </dgm:pt>
    <dgm:pt modelId="{4C4C6D81-6FE5-4F3C-83C9-F31A343925B4}" type="pres">
      <dgm:prSet presAssocID="{09155996-6CD7-4AE2-8C2C-FDDD55E451ED}" presName="rootComposite" presStyleCnt="0"/>
      <dgm:spPr/>
    </dgm:pt>
    <dgm:pt modelId="{781ECA80-5C4E-4D3A-8A91-30228DA50F54}" type="pres">
      <dgm:prSet presAssocID="{09155996-6CD7-4AE2-8C2C-FDDD55E451ED}" presName="rootText" presStyleLbl="node2" presStyleIdx="5" presStyleCnt="6">
        <dgm:presLayoutVars>
          <dgm:chPref val="3"/>
        </dgm:presLayoutVars>
      </dgm:prSet>
      <dgm:spPr/>
    </dgm:pt>
    <dgm:pt modelId="{E29FE68C-D5EB-4634-B410-5AD86BC1BB58}" type="pres">
      <dgm:prSet presAssocID="{09155996-6CD7-4AE2-8C2C-FDDD55E451ED}" presName="rootConnector" presStyleLbl="node2" presStyleIdx="5" presStyleCnt="6"/>
      <dgm:spPr/>
    </dgm:pt>
    <dgm:pt modelId="{61052AFA-AF8D-4CDF-B2A0-AACD0B608373}" type="pres">
      <dgm:prSet presAssocID="{09155996-6CD7-4AE2-8C2C-FDDD55E451ED}" presName="hierChild4" presStyleCnt="0"/>
      <dgm:spPr/>
    </dgm:pt>
    <dgm:pt modelId="{F5CB813D-AEF2-49AA-AA38-66A2C6F8D458}" type="pres">
      <dgm:prSet presAssocID="{09155996-6CD7-4AE2-8C2C-FDDD55E451ED}" presName="hierChild5" presStyleCnt="0"/>
      <dgm:spPr/>
    </dgm:pt>
    <dgm:pt modelId="{F1EC0A0B-CA3E-49B7-827C-698CFD4DC256}" type="pres">
      <dgm:prSet presAssocID="{5340368C-E7B6-4B6C-8582-E6A463A154D2}" presName="hierChild3" presStyleCnt="0"/>
      <dgm:spPr/>
    </dgm:pt>
  </dgm:ptLst>
  <dgm:cxnLst>
    <dgm:cxn modelId="{4E006E02-9364-47EC-BE2D-343E367BAD13}" srcId="{598F7353-1F70-4E9B-8267-0CA9FDDCDB9C}" destId="{4E977CC7-72B4-4A1C-8B2E-E39866EBADFC}" srcOrd="0" destOrd="0" parTransId="{5E9B08AC-8DF7-4274-9506-9DC404372538}" sibTransId="{AB5E9F3B-63AC-4BC1-8730-A20FB112FC02}"/>
    <dgm:cxn modelId="{A1455003-AB9F-45AC-BA9F-D719A7389A5D}" type="presOf" srcId="{6E486D6F-1A97-4FCE-B74B-FADFEF65F934}" destId="{7D5F9CCC-216C-4C74-8FAF-6CA60B05BA99}" srcOrd="0" destOrd="0" presId="urn:microsoft.com/office/officeart/2005/8/layout/orgChart1"/>
    <dgm:cxn modelId="{3C75DE09-DB74-4700-A333-2ECD76B304EC}" srcId="{5340368C-E7B6-4B6C-8582-E6A463A154D2}" destId="{D556690A-21FC-4F49-8D6E-621656DAFA94}" srcOrd="1" destOrd="0" parTransId="{8FE8AC03-0371-451C-A957-A5567057C120}" sibTransId="{FBD13D44-283C-40C6-8ACC-C4F2CD367F51}"/>
    <dgm:cxn modelId="{12ACF60E-E99E-4C6E-BF4B-903C69009252}" type="presOf" srcId="{598F7353-1F70-4E9B-8267-0CA9FDDCDB9C}" destId="{234EF48E-42A4-4FF1-80C4-AC00EA585965}" srcOrd="1" destOrd="0" presId="urn:microsoft.com/office/officeart/2005/8/layout/orgChart1"/>
    <dgm:cxn modelId="{E49AC212-C293-41AF-8295-09816E5562CB}" type="presOf" srcId="{6760E719-57E7-4CC8-BF3F-E0138F608E47}" destId="{811D5E2D-4EDE-4728-8B1E-A0582F10810A}" srcOrd="0" destOrd="0" presId="urn:microsoft.com/office/officeart/2005/8/layout/orgChart1"/>
    <dgm:cxn modelId="{1686871F-C4A1-40D5-B44B-A77A10C6A911}" type="presOf" srcId="{5E9B08AC-8DF7-4274-9506-9DC404372538}" destId="{141F8EDC-9408-4182-9C90-0DC14329A602}" srcOrd="0" destOrd="0" presId="urn:microsoft.com/office/officeart/2005/8/layout/orgChart1"/>
    <dgm:cxn modelId="{E0A97133-473C-4B6A-A4B2-478DF71FA811}" type="presOf" srcId="{09155996-6CD7-4AE2-8C2C-FDDD55E451ED}" destId="{781ECA80-5C4E-4D3A-8A91-30228DA50F54}" srcOrd="0" destOrd="0" presId="urn:microsoft.com/office/officeart/2005/8/layout/orgChart1"/>
    <dgm:cxn modelId="{F6DE1235-B2A1-4504-BD86-18508B536DFB}" type="presOf" srcId="{03F0561A-0F7E-43BC-9F55-7969A6F73DAB}" destId="{1FA79FFC-8EB2-419E-B408-902B6414269C}" srcOrd="0" destOrd="0" presId="urn:microsoft.com/office/officeart/2005/8/layout/orgChart1"/>
    <dgm:cxn modelId="{53E48E36-855E-439A-829D-9D699F14DA9A}" type="presOf" srcId="{5340368C-E7B6-4B6C-8582-E6A463A154D2}" destId="{E5106BD6-C793-46A8-B280-F753E64A83FA}" srcOrd="0" destOrd="0" presId="urn:microsoft.com/office/officeart/2005/8/layout/orgChart1"/>
    <dgm:cxn modelId="{42A4DA3A-2D3A-491A-BB58-69CB1587D2DC}" srcId="{5340368C-E7B6-4B6C-8582-E6A463A154D2}" destId="{4339655C-F045-4013-9B25-8DEC377F37AF}" srcOrd="3" destOrd="0" parTransId="{6760E719-57E7-4CC8-BF3F-E0138F608E47}" sibTransId="{9E9A291D-7AC9-4811-8FF6-690B0188803B}"/>
    <dgm:cxn modelId="{F5100F3B-F1A4-4AD9-B415-06BE12CA48E5}" type="presOf" srcId="{4E977CC7-72B4-4A1C-8B2E-E39866EBADFC}" destId="{9DDE9AC2-E8C9-42ED-AFC5-D4FC99278329}" srcOrd="1" destOrd="0" presId="urn:microsoft.com/office/officeart/2005/8/layout/orgChart1"/>
    <dgm:cxn modelId="{A0D7625D-4461-446D-B321-8D13DADE3781}" type="presOf" srcId="{D556690A-21FC-4F49-8D6E-621656DAFA94}" destId="{DDEE7B70-6075-4422-9753-1AF6E4A5FCE2}" srcOrd="1" destOrd="0" presId="urn:microsoft.com/office/officeart/2005/8/layout/orgChart1"/>
    <dgm:cxn modelId="{48E43861-C769-43F7-A70A-DD0B6D013A61}" type="presOf" srcId="{6E486D6F-1A97-4FCE-B74B-FADFEF65F934}" destId="{451E1064-5E75-4B68-A4D9-2EE45E5C5776}" srcOrd="1" destOrd="0" presId="urn:microsoft.com/office/officeart/2005/8/layout/orgChart1"/>
    <dgm:cxn modelId="{37E72B46-BC49-423F-8781-239147183648}" type="presOf" srcId="{5340368C-E7B6-4B6C-8582-E6A463A154D2}" destId="{0DD3699F-4536-4EFA-8C60-E1D3ED68DCEB}" srcOrd="1" destOrd="0" presId="urn:microsoft.com/office/officeart/2005/8/layout/orgChart1"/>
    <dgm:cxn modelId="{6FA5CE47-E942-47BA-B5C4-38E5E9DE5D9A}" type="presOf" srcId="{4339655C-F045-4013-9B25-8DEC377F37AF}" destId="{903D9278-3ED4-4492-8C18-7E6D7F8C73A8}" srcOrd="0" destOrd="0" presId="urn:microsoft.com/office/officeart/2005/8/layout/orgChart1"/>
    <dgm:cxn modelId="{A5801A58-601E-485B-9EB4-9596B09B512A}" type="presOf" srcId="{C2A49F0D-C145-40B9-BF3F-5A5C4397C3EB}" destId="{A637CFC2-6E7D-4489-BC2F-3B471B081C60}" srcOrd="0" destOrd="0" presId="urn:microsoft.com/office/officeart/2005/8/layout/orgChart1"/>
    <dgm:cxn modelId="{4A47657B-8939-477A-8B55-538ABE6F1DD3}" srcId="{5340368C-E7B6-4B6C-8582-E6A463A154D2}" destId="{09155996-6CD7-4AE2-8C2C-FDDD55E451ED}" srcOrd="5" destOrd="0" parTransId="{91C565CF-BADF-4A9F-B5D5-6A4BF502FAEF}" sibTransId="{9D28D5AB-F019-4D68-B215-3833F8FD3EDC}"/>
    <dgm:cxn modelId="{08CCBE88-6386-4A23-9879-98C645618BF3}" type="presOf" srcId="{01EB8B6B-7FA0-4C64-A43C-853BEDF4A3A9}" destId="{F939B64F-860E-488F-A6AB-B75F2178202C}" srcOrd="0" destOrd="0" presId="urn:microsoft.com/office/officeart/2005/8/layout/orgChart1"/>
    <dgm:cxn modelId="{6E3D9789-D5BA-4553-B303-1870E6F54543}" type="presOf" srcId="{5A459A66-5FB8-4019-A073-DB49C80C0440}" destId="{DC71E409-63FF-4AE2-A464-5E9DE6D32996}" srcOrd="0" destOrd="0" presId="urn:microsoft.com/office/officeart/2005/8/layout/orgChart1"/>
    <dgm:cxn modelId="{A6B1EB97-E532-45B5-94F7-48F7CF929012}" type="presOf" srcId="{C2A49F0D-C145-40B9-BF3F-5A5C4397C3EB}" destId="{066DE06D-168D-4306-B40C-72D36CBCEBA1}" srcOrd="1" destOrd="0" presId="urn:microsoft.com/office/officeart/2005/8/layout/orgChart1"/>
    <dgm:cxn modelId="{1C31C8AA-BA10-42F3-BC46-EDA32DA96C25}" type="presOf" srcId="{598F7353-1F70-4E9B-8267-0CA9FDDCDB9C}" destId="{C395FEEB-29B8-490C-85FD-336499FBBCC2}" srcOrd="0" destOrd="0" presId="urn:microsoft.com/office/officeart/2005/8/layout/orgChart1"/>
    <dgm:cxn modelId="{2A776CAE-EC82-4E82-955E-4E44197A8A87}" type="presOf" srcId="{8FE8AC03-0371-451C-A957-A5567057C120}" destId="{6B90A2B6-F6F9-4604-BBD9-933F192A7F19}" srcOrd="0" destOrd="0" presId="urn:microsoft.com/office/officeart/2005/8/layout/orgChart1"/>
    <dgm:cxn modelId="{D1F29FB6-6536-489A-911B-9C20062F6274}" srcId="{5340368C-E7B6-4B6C-8582-E6A463A154D2}" destId="{6E486D6F-1A97-4FCE-B74B-FADFEF65F934}" srcOrd="2" destOrd="0" parTransId="{03F0561A-0F7E-43BC-9F55-7969A6F73DAB}" sibTransId="{1A8E779F-EB85-4283-B28F-EE4E1D04EF10}"/>
    <dgm:cxn modelId="{AEE9ADBF-1116-428E-B838-55FF32C2B89B}" srcId="{5340368C-E7B6-4B6C-8582-E6A463A154D2}" destId="{C2A49F0D-C145-40B9-BF3F-5A5C4397C3EB}" srcOrd="4" destOrd="0" parTransId="{01EB8B6B-7FA0-4C64-A43C-853BEDF4A3A9}" sibTransId="{2FEECF19-C72F-49D2-85DA-2256A471B187}"/>
    <dgm:cxn modelId="{03DAB9C0-8CDF-4377-9E0A-37A38101A6EA}" type="presOf" srcId="{D556690A-21FC-4F49-8D6E-621656DAFA94}" destId="{6BE57BDE-7131-44B3-BDC5-058CEC39F9BA}" srcOrd="0" destOrd="0" presId="urn:microsoft.com/office/officeart/2005/8/layout/orgChart1"/>
    <dgm:cxn modelId="{3C282ED3-D798-40D2-AC54-45C37A1BD473}" type="presOf" srcId="{4E977CC7-72B4-4A1C-8B2E-E39866EBADFC}" destId="{58327076-0E07-477D-94FF-47A6477C3C15}" srcOrd="0" destOrd="0" presId="urn:microsoft.com/office/officeart/2005/8/layout/orgChart1"/>
    <dgm:cxn modelId="{0F9F47DB-E403-4380-806A-EA3B429DED4A}" srcId="{1943997E-2588-49D9-A3CC-7ABEBC66F1B2}" destId="{5340368C-E7B6-4B6C-8582-E6A463A154D2}" srcOrd="0" destOrd="0" parTransId="{C67B671A-765E-43C1-B8B7-23EDD4AA153F}" sibTransId="{124110E4-D663-470F-AB68-3DC20D2B611C}"/>
    <dgm:cxn modelId="{371824E3-0546-4487-AAD6-6A8DA5E1DEE6}" type="presOf" srcId="{4339655C-F045-4013-9B25-8DEC377F37AF}" destId="{0F0E4A71-8A66-4B3F-A054-E2369EE4BC1E}" srcOrd="1" destOrd="0" presId="urn:microsoft.com/office/officeart/2005/8/layout/orgChart1"/>
    <dgm:cxn modelId="{EB5434E7-6C67-41D9-A4DB-7CE356AAC6FF}" type="presOf" srcId="{1943997E-2588-49D9-A3CC-7ABEBC66F1B2}" destId="{FE9E89F8-F969-47AE-9A36-E8B4B5C1DE82}" srcOrd="0" destOrd="0" presId="urn:microsoft.com/office/officeart/2005/8/layout/orgChart1"/>
    <dgm:cxn modelId="{0CDFECEE-63EC-46C8-8605-5C807ADF883B}" type="presOf" srcId="{09155996-6CD7-4AE2-8C2C-FDDD55E451ED}" destId="{E29FE68C-D5EB-4634-B410-5AD86BC1BB58}" srcOrd="1" destOrd="0" presId="urn:microsoft.com/office/officeart/2005/8/layout/orgChart1"/>
    <dgm:cxn modelId="{586609EF-9A71-4CE2-86DD-121DFBA13683}" type="presOf" srcId="{91C565CF-BADF-4A9F-B5D5-6A4BF502FAEF}" destId="{233208D4-2A01-487E-B30A-4AC44041606F}" srcOrd="0" destOrd="0" presId="urn:microsoft.com/office/officeart/2005/8/layout/orgChart1"/>
    <dgm:cxn modelId="{02AAC5F0-3E35-4737-8983-8B9DEAA04333}" srcId="{5340368C-E7B6-4B6C-8582-E6A463A154D2}" destId="{598F7353-1F70-4E9B-8267-0CA9FDDCDB9C}" srcOrd="0" destOrd="0" parTransId="{5A459A66-5FB8-4019-A073-DB49C80C0440}" sibTransId="{D1E8CC72-4B2B-4C53-9689-BE669C2FF033}"/>
    <dgm:cxn modelId="{CAEEF35F-24B0-4CFD-A087-8773200C4E6A}" type="presParOf" srcId="{FE9E89F8-F969-47AE-9A36-E8B4B5C1DE82}" destId="{6FF162B9-4383-45D8-B127-3D256FE5D7B4}" srcOrd="0" destOrd="0" presId="urn:microsoft.com/office/officeart/2005/8/layout/orgChart1"/>
    <dgm:cxn modelId="{E5E45E9A-6072-4EC3-B543-F49D90FEA95E}" type="presParOf" srcId="{6FF162B9-4383-45D8-B127-3D256FE5D7B4}" destId="{0C3F6593-6384-4C0E-86DD-A4337C049469}" srcOrd="0" destOrd="0" presId="urn:microsoft.com/office/officeart/2005/8/layout/orgChart1"/>
    <dgm:cxn modelId="{6D84E7F1-4044-4FDE-9DBD-F68CD515EA6D}" type="presParOf" srcId="{0C3F6593-6384-4C0E-86DD-A4337C049469}" destId="{E5106BD6-C793-46A8-B280-F753E64A83FA}" srcOrd="0" destOrd="0" presId="urn:microsoft.com/office/officeart/2005/8/layout/orgChart1"/>
    <dgm:cxn modelId="{B3B698A3-B32C-421D-8B57-2F9ED1D946E1}" type="presParOf" srcId="{0C3F6593-6384-4C0E-86DD-A4337C049469}" destId="{0DD3699F-4536-4EFA-8C60-E1D3ED68DCEB}" srcOrd="1" destOrd="0" presId="urn:microsoft.com/office/officeart/2005/8/layout/orgChart1"/>
    <dgm:cxn modelId="{F9929960-D23D-4C6D-8908-A301E04DA68B}" type="presParOf" srcId="{6FF162B9-4383-45D8-B127-3D256FE5D7B4}" destId="{F0DD3458-425B-42C9-83BD-90023E70F851}" srcOrd="1" destOrd="0" presId="urn:microsoft.com/office/officeart/2005/8/layout/orgChart1"/>
    <dgm:cxn modelId="{2C2C18F6-B306-47E5-B200-CB4D89517E26}" type="presParOf" srcId="{F0DD3458-425B-42C9-83BD-90023E70F851}" destId="{DC71E409-63FF-4AE2-A464-5E9DE6D32996}" srcOrd="0" destOrd="0" presId="urn:microsoft.com/office/officeart/2005/8/layout/orgChart1"/>
    <dgm:cxn modelId="{1742E69A-EA08-47C8-A3A5-2D5349BFCC18}" type="presParOf" srcId="{F0DD3458-425B-42C9-83BD-90023E70F851}" destId="{7B5D223C-5C9D-46E8-B4CD-D1055EE32E7D}" srcOrd="1" destOrd="0" presId="urn:microsoft.com/office/officeart/2005/8/layout/orgChart1"/>
    <dgm:cxn modelId="{95CB9467-95F6-42DF-AFCB-CE562FDD2096}" type="presParOf" srcId="{7B5D223C-5C9D-46E8-B4CD-D1055EE32E7D}" destId="{CA2B4495-E5F8-48EF-A6C3-955197A56A95}" srcOrd="0" destOrd="0" presId="urn:microsoft.com/office/officeart/2005/8/layout/orgChart1"/>
    <dgm:cxn modelId="{B5E429EF-CC45-4254-B547-5803DCB39844}" type="presParOf" srcId="{CA2B4495-E5F8-48EF-A6C3-955197A56A95}" destId="{C395FEEB-29B8-490C-85FD-336499FBBCC2}" srcOrd="0" destOrd="0" presId="urn:microsoft.com/office/officeart/2005/8/layout/orgChart1"/>
    <dgm:cxn modelId="{B3F5FDFB-C4DC-497D-9AFD-2BA6AC2EA349}" type="presParOf" srcId="{CA2B4495-E5F8-48EF-A6C3-955197A56A95}" destId="{234EF48E-42A4-4FF1-80C4-AC00EA585965}" srcOrd="1" destOrd="0" presId="urn:microsoft.com/office/officeart/2005/8/layout/orgChart1"/>
    <dgm:cxn modelId="{CB66526F-DBAE-4749-A136-193010C37BC6}" type="presParOf" srcId="{7B5D223C-5C9D-46E8-B4CD-D1055EE32E7D}" destId="{9B592405-3803-424F-84BC-D4F9326A40DE}" srcOrd="1" destOrd="0" presId="urn:microsoft.com/office/officeart/2005/8/layout/orgChart1"/>
    <dgm:cxn modelId="{45AB5358-55EB-483A-9D06-1760565CF321}" type="presParOf" srcId="{9B592405-3803-424F-84BC-D4F9326A40DE}" destId="{141F8EDC-9408-4182-9C90-0DC14329A602}" srcOrd="0" destOrd="0" presId="urn:microsoft.com/office/officeart/2005/8/layout/orgChart1"/>
    <dgm:cxn modelId="{75E41754-133A-4FAF-8062-234F9C6CFF23}" type="presParOf" srcId="{9B592405-3803-424F-84BC-D4F9326A40DE}" destId="{F5D34ADF-8B79-4B80-9FBB-743E3C13CF20}" srcOrd="1" destOrd="0" presId="urn:microsoft.com/office/officeart/2005/8/layout/orgChart1"/>
    <dgm:cxn modelId="{D9407B45-E2E3-4330-A114-BE2463EB1916}" type="presParOf" srcId="{F5D34ADF-8B79-4B80-9FBB-743E3C13CF20}" destId="{40A8AE15-03CE-4FF4-9213-065A0DD666F2}" srcOrd="0" destOrd="0" presId="urn:microsoft.com/office/officeart/2005/8/layout/orgChart1"/>
    <dgm:cxn modelId="{A151F7D3-6F2A-4561-BD02-4233FA44A8A3}" type="presParOf" srcId="{40A8AE15-03CE-4FF4-9213-065A0DD666F2}" destId="{58327076-0E07-477D-94FF-47A6477C3C15}" srcOrd="0" destOrd="0" presId="urn:microsoft.com/office/officeart/2005/8/layout/orgChart1"/>
    <dgm:cxn modelId="{4DB96DEA-84BA-4F10-8676-1068FBEC9867}" type="presParOf" srcId="{40A8AE15-03CE-4FF4-9213-065A0DD666F2}" destId="{9DDE9AC2-E8C9-42ED-AFC5-D4FC99278329}" srcOrd="1" destOrd="0" presId="urn:microsoft.com/office/officeart/2005/8/layout/orgChart1"/>
    <dgm:cxn modelId="{5860F486-9B2A-4E4C-9ADA-886C11761D0D}" type="presParOf" srcId="{F5D34ADF-8B79-4B80-9FBB-743E3C13CF20}" destId="{E7D58901-7CA2-43A4-9435-6E61CBD6604C}" srcOrd="1" destOrd="0" presId="urn:microsoft.com/office/officeart/2005/8/layout/orgChart1"/>
    <dgm:cxn modelId="{A2D6B3E3-C407-47F9-8959-C333F070BFBA}" type="presParOf" srcId="{F5D34ADF-8B79-4B80-9FBB-743E3C13CF20}" destId="{814FDBFA-3775-4261-9048-99258DF6530C}" srcOrd="2" destOrd="0" presId="urn:microsoft.com/office/officeart/2005/8/layout/orgChart1"/>
    <dgm:cxn modelId="{D6CD253E-0E6D-4DD2-894E-1A53F9812A57}" type="presParOf" srcId="{7B5D223C-5C9D-46E8-B4CD-D1055EE32E7D}" destId="{CE97086D-B264-4ED8-AF9C-86AEF3B101EA}" srcOrd="2" destOrd="0" presId="urn:microsoft.com/office/officeart/2005/8/layout/orgChart1"/>
    <dgm:cxn modelId="{0A6BF734-9B60-4ADC-8124-10A1CE57DACF}" type="presParOf" srcId="{F0DD3458-425B-42C9-83BD-90023E70F851}" destId="{6B90A2B6-F6F9-4604-BBD9-933F192A7F19}" srcOrd="2" destOrd="0" presId="urn:microsoft.com/office/officeart/2005/8/layout/orgChart1"/>
    <dgm:cxn modelId="{59884475-4A99-4FBE-949E-EF8631D7C21D}" type="presParOf" srcId="{F0DD3458-425B-42C9-83BD-90023E70F851}" destId="{0E8F14DC-537D-4267-9816-D744D1A5DDCA}" srcOrd="3" destOrd="0" presId="urn:microsoft.com/office/officeart/2005/8/layout/orgChart1"/>
    <dgm:cxn modelId="{3787930D-B127-4BC9-827A-D052A3382483}" type="presParOf" srcId="{0E8F14DC-537D-4267-9816-D744D1A5DDCA}" destId="{99377D95-2FF5-47E1-BC53-08D1087C398A}" srcOrd="0" destOrd="0" presId="urn:microsoft.com/office/officeart/2005/8/layout/orgChart1"/>
    <dgm:cxn modelId="{2DB80D79-08DE-4010-AA16-FA586A2235FA}" type="presParOf" srcId="{99377D95-2FF5-47E1-BC53-08D1087C398A}" destId="{6BE57BDE-7131-44B3-BDC5-058CEC39F9BA}" srcOrd="0" destOrd="0" presId="urn:microsoft.com/office/officeart/2005/8/layout/orgChart1"/>
    <dgm:cxn modelId="{4AF158C9-446A-44B8-99F4-1BB6895372D6}" type="presParOf" srcId="{99377D95-2FF5-47E1-BC53-08D1087C398A}" destId="{DDEE7B70-6075-4422-9753-1AF6E4A5FCE2}" srcOrd="1" destOrd="0" presId="urn:microsoft.com/office/officeart/2005/8/layout/orgChart1"/>
    <dgm:cxn modelId="{0CA63397-D76E-4E80-8E85-2DBEA89338AA}" type="presParOf" srcId="{0E8F14DC-537D-4267-9816-D744D1A5DDCA}" destId="{B93280E4-0CFD-4EF0-AA4C-A200B8AE4915}" srcOrd="1" destOrd="0" presId="urn:microsoft.com/office/officeart/2005/8/layout/orgChart1"/>
    <dgm:cxn modelId="{74353F80-B481-4DF5-90CA-24104901001A}" type="presParOf" srcId="{0E8F14DC-537D-4267-9816-D744D1A5DDCA}" destId="{B95DD334-CDC1-4165-BDA1-899D0CBDB83D}" srcOrd="2" destOrd="0" presId="urn:microsoft.com/office/officeart/2005/8/layout/orgChart1"/>
    <dgm:cxn modelId="{4353873C-A72D-42C8-95F2-E4F3CC500BC8}" type="presParOf" srcId="{F0DD3458-425B-42C9-83BD-90023E70F851}" destId="{1FA79FFC-8EB2-419E-B408-902B6414269C}" srcOrd="4" destOrd="0" presId="urn:microsoft.com/office/officeart/2005/8/layout/orgChart1"/>
    <dgm:cxn modelId="{EF806ECE-13AF-487D-A83D-ABFFD278BF94}" type="presParOf" srcId="{F0DD3458-425B-42C9-83BD-90023E70F851}" destId="{B457DDBB-C5AB-4B15-B732-197471B4FEBC}" srcOrd="5" destOrd="0" presId="urn:microsoft.com/office/officeart/2005/8/layout/orgChart1"/>
    <dgm:cxn modelId="{9C86008A-F3B4-4F0D-8B6E-4F492DBCCFD0}" type="presParOf" srcId="{B457DDBB-C5AB-4B15-B732-197471B4FEBC}" destId="{5140FDB6-0E35-41E3-AFEA-241688356424}" srcOrd="0" destOrd="0" presId="urn:microsoft.com/office/officeart/2005/8/layout/orgChart1"/>
    <dgm:cxn modelId="{E73228D9-CB41-4FEC-841A-86C94CCDCC67}" type="presParOf" srcId="{5140FDB6-0E35-41E3-AFEA-241688356424}" destId="{7D5F9CCC-216C-4C74-8FAF-6CA60B05BA99}" srcOrd="0" destOrd="0" presId="urn:microsoft.com/office/officeart/2005/8/layout/orgChart1"/>
    <dgm:cxn modelId="{FCE6AC63-49DA-44C1-82C8-E6F152F194B5}" type="presParOf" srcId="{5140FDB6-0E35-41E3-AFEA-241688356424}" destId="{451E1064-5E75-4B68-A4D9-2EE45E5C5776}" srcOrd="1" destOrd="0" presId="urn:microsoft.com/office/officeart/2005/8/layout/orgChart1"/>
    <dgm:cxn modelId="{BE1670B0-9244-4F39-B235-19EDFA7C5AF2}" type="presParOf" srcId="{B457DDBB-C5AB-4B15-B732-197471B4FEBC}" destId="{806806D8-4E4C-43C8-9EB3-734826689361}" srcOrd="1" destOrd="0" presId="urn:microsoft.com/office/officeart/2005/8/layout/orgChart1"/>
    <dgm:cxn modelId="{C153FE76-6D34-4A61-AEE4-5D7D80E6623F}" type="presParOf" srcId="{B457DDBB-C5AB-4B15-B732-197471B4FEBC}" destId="{099E7521-084E-44DE-9528-F0E71A34CC6F}" srcOrd="2" destOrd="0" presId="urn:microsoft.com/office/officeart/2005/8/layout/orgChart1"/>
    <dgm:cxn modelId="{56C75633-66A9-4A84-80F7-D995D87C72DC}" type="presParOf" srcId="{F0DD3458-425B-42C9-83BD-90023E70F851}" destId="{811D5E2D-4EDE-4728-8B1E-A0582F10810A}" srcOrd="6" destOrd="0" presId="urn:microsoft.com/office/officeart/2005/8/layout/orgChart1"/>
    <dgm:cxn modelId="{3D1A5D63-EDAF-4D10-927C-7CDC7EDFC458}" type="presParOf" srcId="{F0DD3458-425B-42C9-83BD-90023E70F851}" destId="{C5FB7FDF-85F9-4E40-B954-5BD30BEE0818}" srcOrd="7" destOrd="0" presId="urn:microsoft.com/office/officeart/2005/8/layout/orgChart1"/>
    <dgm:cxn modelId="{8B6663C2-DB66-4820-96CD-646BD923C06B}" type="presParOf" srcId="{C5FB7FDF-85F9-4E40-B954-5BD30BEE0818}" destId="{39218DC7-D42B-4309-BD6C-528B5C667F57}" srcOrd="0" destOrd="0" presId="urn:microsoft.com/office/officeart/2005/8/layout/orgChart1"/>
    <dgm:cxn modelId="{DF5182C1-4106-4980-9CA4-8A000B777A98}" type="presParOf" srcId="{39218DC7-D42B-4309-BD6C-528B5C667F57}" destId="{903D9278-3ED4-4492-8C18-7E6D7F8C73A8}" srcOrd="0" destOrd="0" presId="urn:microsoft.com/office/officeart/2005/8/layout/orgChart1"/>
    <dgm:cxn modelId="{2194C0B8-C4CC-4BF4-B847-1E91A03BE8B2}" type="presParOf" srcId="{39218DC7-D42B-4309-BD6C-528B5C667F57}" destId="{0F0E4A71-8A66-4B3F-A054-E2369EE4BC1E}" srcOrd="1" destOrd="0" presId="urn:microsoft.com/office/officeart/2005/8/layout/orgChart1"/>
    <dgm:cxn modelId="{B6923460-E9C4-4779-9EA0-B60618DD7A08}" type="presParOf" srcId="{C5FB7FDF-85F9-4E40-B954-5BD30BEE0818}" destId="{385C5CE4-35BB-43A8-9489-FA5B11B48558}" srcOrd="1" destOrd="0" presId="urn:microsoft.com/office/officeart/2005/8/layout/orgChart1"/>
    <dgm:cxn modelId="{D2AB5857-7A4E-4E28-81EE-455E3ECF23DC}" type="presParOf" srcId="{C5FB7FDF-85F9-4E40-B954-5BD30BEE0818}" destId="{EFBBF447-F66F-48FE-8B95-F41FA4E1A6A8}" srcOrd="2" destOrd="0" presId="urn:microsoft.com/office/officeart/2005/8/layout/orgChart1"/>
    <dgm:cxn modelId="{368B425E-F6B0-49EC-A600-94EB1DF8E15A}" type="presParOf" srcId="{F0DD3458-425B-42C9-83BD-90023E70F851}" destId="{F939B64F-860E-488F-A6AB-B75F2178202C}" srcOrd="8" destOrd="0" presId="urn:microsoft.com/office/officeart/2005/8/layout/orgChart1"/>
    <dgm:cxn modelId="{A6AEE9D6-D53A-4ACD-B6CE-8A736E5CB492}" type="presParOf" srcId="{F0DD3458-425B-42C9-83BD-90023E70F851}" destId="{A442B106-F806-400F-92FB-9DAED7934FA2}" srcOrd="9" destOrd="0" presId="urn:microsoft.com/office/officeart/2005/8/layout/orgChart1"/>
    <dgm:cxn modelId="{C6F28B63-F6D5-4D81-A911-58366D7BDFC4}" type="presParOf" srcId="{A442B106-F806-400F-92FB-9DAED7934FA2}" destId="{22C314C5-0156-44E5-925B-6C51DA79830B}" srcOrd="0" destOrd="0" presId="urn:microsoft.com/office/officeart/2005/8/layout/orgChart1"/>
    <dgm:cxn modelId="{D1201EA8-3DA0-4183-B8CF-669DA34AB0B4}" type="presParOf" srcId="{22C314C5-0156-44E5-925B-6C51DA79830B}" destId="{A637CFC2-6E7D-4489-BC2F-3B471B081C60}" srcOrd="0" destOrd="0" presId="urn:microsoft.com/office/officeart/2005/8/layout/orgChart1"/>
    <dgm:cxn modelId="{991EA25C-CF7B-4C70-A06C-9B158AEF40BB}" type="presParOf" srcId="{22C314C5-0156-44E5-925B-6C51DA79830B}" destId="{066DE06D-168D-4306-B40C-72D36CBCEBA1}" srcOrd="1" destOrd="0" presId="urn:microsoft.com/office/officeart/2005/8/layout/orgChart1"/>
    <dgm:cxn modelId="{529A87AF-1C19-445A-9FCE-45CFEEA04D6F}" type="presParOf" srcId="{A442B106-F806-400F-92FB-9DAED7934FA2}" destId="{4052644A-C76B-49D7-A588-11517E778EDB}" srcOrd="1" destOrd="0" presId="urn:microsoft.com/office/officeart/2005/8/layout/orgChart1"/>
    <dgm:cxn modelId="{2F431DE6-1C9E-410D-B6C0-AB3858FEFE9A}" type="presParOf" srcId="{A442B106-F806-400F-92FB-9DAED7934FA2}" destId="{2B2AA35B-21A3-4DAE-9947-4ECEF4186EBD}" srcOrd="2" destOrd="0" presId="urn:microsoft.com/office/officeart/2005/8/layout/orgChart1"/>
    <dgm:cxn modelId="{845CE2B7-21F8-43D5-8868-9E0049D6AF5A}" type="presParOf" srcId="{F0DD3458-425B-42C9-83BD-90023E70F851}" destId="{233208D4-2A01-487E-B30A-4AC44041606F}" srcOrd="10" destOrd="0" presId="urn:microsoft.com/office/officeart/2005/8/layout/orgChart1"/>
    <dgm:cxn modelId="{49CF1FA5-9B24-45D6-ACF8-72C8A35AA267}" type="presParOf" srcId="{F0DD3458-425B-42C9-83BD-90023E70F851}" destId="{B9AE3442-F4E9-48CF-A4FA-8D40DDB51BF2}" srcOrd="11" destOrd="0" presId="urn:microsoft.com/office/officeart/2005/8/layout/orgChart1"/>
    <dgm:cxn modelId="{1CD0EE01-B6CE-4A06-83C2-64D8EDEC8296}" type="presParOf" srcId="{B9AE3442-F4E9-48CF-A4FA-8D40DDB51BF2}" destId="{4C4C6D81-6FE5-4F3C-83C9-F31A343925B4}" srcOrd="0" destOrd="0" presId="urn:microsoft.com/office/officeart/2005/8/layout/orgChart1"/>
    <dgm:cxn modelId="{B534EB1B-CABF-4D96-ACE4-F920F5306770}" type="presParOf" srcId="{4C4C6D81-6FE5-4F3C-83C9-F31A343925B4}" destId="{781ECA80-5C4E-4D3A-8A91-30228DA50F54}" srcOrd="0" destOrd="0" presId="urn:microsoft.com/office/officeart/2005/8/layout/orgChart1"/>
    <dgm:cxn modelId="{52840C8E-6248-46BA-BA23-E23AFB3BFAB8}" type="presParOf" srcId="{4C4C6D81-6FE5-4F3C-83C9-F31A343925B4}" destId="{E29FE68C-D5EB-4634-B410-5AD86BC1BB58}" srcOrd="1" destOrd="0" presId="urn:microsoft.com/office/officeart/2005/8/layout/orgChart1"/>
    <dgm:cxn modelId="{8D98B33D-4499-4DDE-8911-DD023C2F4C36}" type="presParOf" srcId="{B9AE3442-F4E9-48CF-A4FA-8D40DDB51BF2}" destId="{61052AFA-AF8D-4CDF-B2A0-AACD0B608373}" srcOrd="1" destOrd="0" presId="urn:microsoft.com/office/officeart/2005/8/layout/orgChart1"/>
    <dgm:cxn modelId="{25A6479B-98BA-4492-B898-21DB964D53A4}" type="presParOf" srcId="{B9AE3442-F4E9-48CF-A4FA-8D40DDB51BF2}" destId="{F5CB813D-AEF2-49AA-AA38-66A2C6F8D458}" srcOrd="2" destOrd="0" presId="urn:microsoft.com/office/officeart/2005/8/layout/orgChart1"/>
    <dgm:cxn modelId="{1287BE57-0C4D-44C3-8F85-ADE5F929C5E5}" type="presParOf" srcId="{6FF162B9-4383-45D8-B127-3D256FE5D7B4}" destId="{F1EC0A0B-CA3E-49B7-827C-698CFD4DC256}" srcOrd="2" destOrd="0" presId="urn:microsoft.com/office/officeart/2005/8/layout/orgChart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43997E-2588-49D9-A3CC-7ABEBC66F1B2}"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GB"/>
        </a:p>
      </dgm:t>
    </dgm:pt>
    <dgm:pt modelId="{5340368C-E7B6-4B6C-8582-E6A463A154D2}">
      <dgm:prSet phldrT="[Text]" custT="1"/>
      <dgm:spPr>
        <a:ln>
          <a:solidFill>
            <a:srgbClr val="2AF9D8"/>
          </a:solidFill>
        </a:ln>
      </dgm:spPr>
      <dgm:t>
        <a:bodyPr/>
        <a:lstStyle/>
        <a:p>
          <a:r>
            <a:rPr lang="en-GB" sz="1300" b="1">
              <a:latin typeface="Wallop" panose="00000500000000000000" pitchFamily="50" charset="0"/>
            </a:rPr>
            <a:t>Streamlining Planning</a:t>
          </a:r>
        </a:p>
      </dgm:t>
    </dgm:pt>
    <dgm:pt modelId="{C67B671A-765E-43C1-B8B7-23EDD4AA153F}" type="parTrans" cxnId="{0F9F47DB-E403-4380-806A-EA3B429DED4A}">
      <dgm:prSet/>
      <dgm:spPr/>
      <dgm:t>
        <a:bodyPr/>
        <a:lstStyle/>
        <a:p>
          <a:endParaRPr lang="en-GB" sz="1300">
            <a:latin typeface="Wallop" panose="00000500000000000000" pitchFamily="50" charset="0"/>
          </a:endParaRPr>
        </a:p>
      </dgm:t>
    </dgm:pt>
    <dgm:pt modelId="{124110E4-D663-470F-AB68-3DC20D2B611C}" type="sibTrans" cxnId="{0F9F47DB-E403-4380-806A-EA3B429DED4A}">
      <dgm:prSet/>
      <dgm:spPr/>
      <dgm:t>
        <a:bodyPr/>
        <a:lstStyle/>
        <a:p>
          <a:endParaRPr lang="en-GB" sz="1300">
            <a:latin typeface="Wallop" panose="00000500000000000000" pitchFamily="50" charset="0"/>
          </a:endParaRPr>
        </a:p>
      </dgm:t>
    </dgm:pt>
    <dgm:pt modelId="{D556690A-21FC-4F49-8D6E-621656DAFA94}">
      <dgm:prSet phldrT="[Text]" custT="1"/>
      <dgm:spPr>
        <a:ln>
          <a:solidFill>
            <a:srgbClr val="2AF9D8"/>
          </a:solidFill>
        </a:ln>
      </dgm:spPr>
      <dgm:t>
        <a:bodyPr/>
        <a:lstStyle/>
        <a:p>
          <a:r>
            <a:rPr lang="en-GB" sz="1300" dirty="0">
              <a:latin typeface="Wallop" panose="00000500000000000000" pitchFamily="50" charset="0"/>
            </a:rPr>
            <a:t>National Policy Statements</a:t>
          </a:r>
        </a:p>
      </dgm:t>
    </dgm:pt>
    <dgm:pt modelId="{8FE8AC03-0371-451C-A957-A5567057C120}" type="parTrans" cxnId="{3C75DE09-DB74-4700-A333-2ECD76B304EC}">
      <dgm:prSet/>
      <dgm:spPr/>
      <dgm:t>
        <a:bodyPr/>
        <a:lstStyle/>
        <a:p>
          <a:endParaRPr lang="en-GB" sz="1300">
            <a:latin typeface="Wallop" panose="00000500000000000000" pitchFamily="50" charset="0"/>
          </a:endParaRPr>
        </a:p>
      </dgm:t>
    </dgm:pt>
    <dgm:pt modelId="{FBD13D44-283C-40C6-8ACC-C4F2CD367F51}" type="sibTrans" cxnId="{3C75DE09-DB74-4700-A333-2ECD76B304EC}">
      <dgm:prSet/>
      <dgm:spPr/>
      <dgm:t>
        <a:bodyPr/>
        <a:lstStyle/>
        <a:p>
          <a:endParaRPr lang="en-GB" sz="1300">
            <a:latin typeface="Wallop" panose="00000500000000000000" pitchFamily="50" charset="0"/>
          </a:endParaRPr>
        </a:p>
      </dgm:t>
    </dgm:pt>
    <dgm:pt modelId="{6E486D6F-1A97-4FCE-B74B-FADFEF65F934}">
      <dgm:prSet phldrT="[Text]" custT="1"/>
      <dgm:spPr>
        <a:ln>
          <a:solidFill>
            <a:srgbClr val="2AF9D8"/>
          </a:solidFill>
        </a:ln>
      </dgm:spPr>
      <dgm:t>
        <a:bodyPr/>
        <a:lstStyle/>
        <a:p>
          <a:r>
            <a:rPr lang="en-GB" sz="1300" dirty="0">
              <a:latin typeface="Wallop" panose="00000500000000000000" pitchFamily="50" charset="0"/>
            </a:rPr>
            <a:t>CCUS National Policy Statement</a:t>
          </a:r>
        </a:p>
      </dgm:t>
    </dgm:pt>
    <dgm:pt modelId="{03F0561A-0F7E-43BC-9F55-7969A6F73DAB}" type="parTrans" cxnId="{D1F29FB6-6536-489A-911B-9C20062F6274}">
      <dgm:prSet/>
      <dgm:spPr/>
      <dgm:t>
        <a:bodyPr/>
        <a:lstStyle/>
        <a:p>
          <a:endParaRPr lang="en-GB" sz="1300">
            <a:latin typeface="Wallop" panose="00000500000000000000" pitchFamily="50" charset="0"/>
          </a:endParaRPr>
        </a:p>
      </dgm:t>
    </dgm:pt>
    <dgm:pt modelId="{1A8E779F-EB85-4283-B28F-EE4E1D04EF10}" type="sibTrans" cxnId="{D1F29FB6-6536-489A-911B-9C20062F6274}">
      <dgm:prSet/>
      <dgm:spPr/>
      <dgm:t>
        <a:bodyPr/>
        <a:lstStyle/>
        <a:p>
          <a:endParaRPr lang="en-GB" sz="1300">
            <a:latin typeface="Wallop" panose="00000500000000000000" pitchFamily="50" charset="0"/>
          </a:endParaRPr>
        </a:p>
      </dgm:t>
    </dgm:pt>
    <dgm:pt modelId="{4339655C-F045-4013-9B25-8DEC377F37AF}">
      <dgm:prSet phldrT="[Text]" custT="1"/>
      <dgm:spPr>
        <a:ln>
          <a:solidFill>
            <a:srgbClr val="2AF9D8"/>
          </a:solidFill>
        </a:ln>
      </dgm:spPr>
      <dgm:t>
        <a:bodyPr/>
        <a:lstStyle/>
        <a:p>
          <a:r>
            <a:rPr lang="en-GB" sz="1300" dirty="0">
              <a:latin typeface="Wallop" panose="00000500000000000000" pitchFamily="50" charset="0"/>
            </a:rPr>
            <a:t>Cross-border Barriers</a:t>
          </a:r>
        </a:p>
      </dgm:t>
    </dgm:pt>
    <dgm:pt modelId="{6760E719-57E7-4CC8-BF3F-E0138F608E47}" type="parTrans" cxnId="{42A4DA3A-2D3A-491A-BB58-69CB1587D2DC}">
      <dgm:prSet/>
      <dgm:spPr/>
      <dgm:t>
        <a:bodyPr/>
        <a:lstStyle/>
        <a:p>
          <a:endParaRPr lang="en-GB" sz="1300">
            <a:latin typeface="Wallop" panose="00000500000000000000" pitchFamily="50" charset="0"/>
          </a:endParaRPr>
        </a:p>
      </dgm:t>
    </dgm:pt>
    <dgm:pt modelId="{9E9A291D-7AC9-4811-8FF6-690B0188803B}" type="sibTrans" cxnId="{42A4DA3A-2D3A-491A-BB58-69CB1587D2DC}">
      <dgm:prSet/>
      <dgm:spPr/>
      <dgm:t>
        <a:bodyPr/>
        <a:lstStyle/>
        <a:p>
          <a:endParaRPr lang="en-GB" sz="1300">
            <a:latin typeface="Wallop" panose="00000500000000000000" pitchFamily="50" charset="0"/>
          </a:endParaRPr>
        </a:p>
      </dgm:t>
    </dgm:pt>
    <dgm:pt modelId="{1F17EC79-3317-46F5-BF48-466A872474ED}">
      <dgm:prSet phldrT="[Text]" custT="1"/>
      <dgm:spPr>
        <a:ln>
          <a:solidFill>
            <a:srgbClr val="2AF9D8"/>
          </a:solidFill>
        </a:ln>
      </dgm:spPr>
      <dgm:t>
        <a:bodyPr/>
        <a:lstStyle/>
        <a:p>
          <a:r>
            <a:rPr lang="en-GB" sz="1300">
              <a:latin typeface="Wallop" panose="00000500000000000000" pitchFamily="50" charset="0"/>
            </a:rPr>
            <a:t>Devolved Nation Barriers</a:t>
          </a:r>
        </a:p>
      </dgm:t>
    </dgm:pt>
    <dgm:pt modelId="{66E792E0-0CCA-4D0B-9AB7-C74229C44947}" type="parTrans" cxnId="{DB8CB1DE-8398-45DA-BC13-A2990A9CE67B}">
      <dgm:prSet/>
      <dgm:spPr/>
      <dgm:t>
        <a:bodyPr/>
        <a:lstStyle/>
        <a:p>
          <a:endParaRPr lang="en-GB" sz="1300">
            <a:latin typeface="Wallop" panose="00000500000000000000" pitchFamily="50" charset="0"/>
          </a:endParaRPr>
        </a:p>
      </dgm:t>
    </dgm:pt>
    <dgm:pt modelId="{4453E0FC-49B6-4161-B29A-25C4FDFE8B0A}" type="sibTrans" cxnId="{DB8CB1DE-8398-45DA-BC13-A2990A9CE67B}">
      <dgm:prSet/>
      <dgm:spPr/>
      <dgm:t>
        <a:bodyPr/>
        <a:lstStyle/>
        <a:p>
          <a:endParaRPr lang="en-GB" sz="1300">
            <a:latin typeface="Wallop" panose="00000500000000000000" pitchFamily="50" charset="0"/>
          </a:endParaRPr>
        </a:p>
      </dgm:t>
    </dgm:pt>
    <dgm:pt modelId="{758589D7-85AD-41C5-8AC1-2A9D7739D079}">
      <dgm:prSet custT="1"/>
      <dgm:spPr>
        <a:ln>
          <a:solidFill>
            <a:srgbClr val="2AF9D8"/>
          </a:solidFill>
        </a:ln>
      </dgm:spPr>
      <dgm:t>
        <a:bodyPr/>
        <a:lstStyle/>
        <a:p>
          <a:r>
            <a:rPr lang="en-GB" sz="1300" dirty="0">
              <a:latin typeface="Wallop" panose="00000500000000000000" pitchFamily="50" charset="0"/>
            </a:rPr>
            <a:t>Planning &amp; Infrastructure Bill</a:t>
          </a:r>
        </a:p>
      </dgm:t>
    </dgm:pt>
    <dgm:pt modelId="{DC50DE94-5750-47E2-AD4F-E1C8F444AFDC}" type="parTrans" cxnId="{3CAE3DC3-C03C-442D-9CBC-FC850FF9C756}">
      <dgm:prSet/>
      <dgm:spPr/>
      <dgm:t>
        <a:bodyPr/>
        <a:lstStyle/>
        <a:p>
          <a:endParaRPr lang="en-GB" sz="1300">
            <a:latin typeface="Wallop" panose="00000500000000000000" pitchFamily="50" charset="0"/>
          </a:endParaRPr>
        </a:p>
      </dgm:t>
    </dgm:pt>
    <dgm:pt modelId="{1C67B5AC-FA00-4F86-B5B9-5F47FE5C3C4C}" type="sibTrans" cxnId="{3CAE3DC3-C03C-442D-9CBC-FC850FF9C756}">
      <dgm:prSet/>
      <dgm:spPr/>
      <dgm:t>
        <a:bodyPr/>
        <a:lstStyle/>
        <a:p>
          <a:endParaRPr lang="en-GB" sz="1300">
            <a:latin typeface="Wallop" panose="00000500000000000000" pitchFamily="50" charset="0"/>
          </a:endParaRPr>
        </a:p>
      </dgm:t>
    </dgm:pt>
    <dgm:pt modelId="{FE9E89F8-F969-47AE-9A36-E8B4B5C1DE82}" type="pres">
      <dgm:prSet presAssocID="{1943997E-2588-49D9-A3CC-7ABEBC66F1B2}" presName="hierChild1" presStyleCnt="0">
        <dgm:presLayoutVars>
          <dgm:orgChart val="1"/>
          <dgm:chPref val="1"/>
          <dgm:dir/>
          <dgm:animOne val="branch"/>
          <dgm:animLvl val="lvl"/>
          <dgm:resizeHandles/>
        </dgm:presLayoutVars>
      </dgm:prSet>
      <dgm:spPr/>
    </dgm:pt>
    <dgm:pt modelId="{6FF162B9-4383-45D8-B127-3D256FE5D7B4}" type="pres">
      <dgm:prSet presAssocID="{5340368C-E7B6-4B6C-8582-E6A463A154D2}" presName="hierRoot1" presStyleCnt="0">
        <dgm:presLayoutVars>
          <dgm:hierBranch val="init"/>
        </dgm:presLayoutVars>
      </dgm:prSet>
      <dgm:spPr/>
    </dgm:pt>
    <dgm:pt modelId="{0C3F6593-6384-4C0E-86DD-A4337C049469}" type="pres">
      <dgm:prSet presAssocID="{5340368C-E7B6-4B6C-8582-E6A463A154D2}" presName="rootComposite1" presStyleCnt="0"/>
      <dgm:spPr/>
    </dgm:pt>
    <dgm:pt modelId="{E5106BD6-C793-46A8-B280-F753E64A83FA}" type="pres">
      <dgm:prSet presAssocID="{5340368C-E7B6-4B6C-8582-E6A463A154D2}" presName="rootText1" presStyleLbl="node0" presStyleIdx="0" presStyleCnt="1" custScaleX="33205" custScaleY="36258">
        <dgm:presLayoutVars>
          <dgm:chPref val="3"/>
        </dgm:presLayoutVars>
      </dgm:prSet>
      <dgm:spPr/>
    </dgm:pt>
    <dgm:pt modelId="{0DD3699F-4536-4EFA-8C60-E1D3ED68DCEB}" type="pres">
      <dgm:prSet presAssocID="{5340368C-E7B6-4B6C-8582-E6A463A154D2}" presName="rootConnector1" presStyleLbl="node1" presStyleIdx="0" presStyleCnt="0"/>
      <dgm:spPr/>
    </dgm:pt>
    <dgm:pt modelId="{F0DD3458-425B-42C9-83BD-90023E70F851}" type="pres">
      <dgm:prSet presAssocID="{5340368C-E7B6-4B6C-8582-E6A463A154D2}" presName="hierChild2" presStyleCnt="0"/>
      <dgm:spPr/>
    </dgm:pt>
    <dgm:pt modelId="{6B90A2B6-F6F9-4604-BBD9-933F192A7F19}" type="pres">
      <dgm:prSet presAssocID="{8FE8AC03-0371-451C-A957-A5567057C120}" presName="Name37" presStyleLbl="parChTrans1D2" presStyleIdx="0" presStyleCnt="5"/>
      <dgm:spPr/>
    </dgm:pt>
    <dgm:pt modelId="{0E8F14DC-537D-4267-9816-D744D1A5DDCA}" type="pres">
      <dgm:prSet presAssocID="{D556690A-21FC-4F49-8D6E-621656DAFA94}" presName="hierRoot2" presStyleCnt="0">
        <dgm:presLayoutVars>
          <dgm:hierBranch val="init"/>
        </dgm:presLayoutVars>
      </dgm:prSet>
      <dgm:spPr/>
    </dgm:pt>
    <dgm:pt modelId="{99377D95-2FF5-47E1-BC53-08D1087C398A}" type="pres">
      <dgm:prSet presAssocID="{D556690A-21FC-4F49-8D6E-621656DAFA94}" presName="rootComposite" presStyleCnt="0"/>
      <dgm:spPr/>
    </dgm:pt>
    <dgm:pt modelId="{6BE57BDE-7131-44B3-BDC5-058CEC39F9BA}" type="pres">
      <dgm:prSet presAssocID="{D556690A-21FC-4F49-8D6E-621656DAFA94}" presName="rootText" presStyleLbl="node2" presStyleIdx="0" presStyleCnt="5" custScaleX="46193" custScaleY="43142">
        <dgm:presLayoutVars>
          <dgm:chPref val="3"/>
        </dgm:presLayoutVars>
      </dgm:prSet>
      <dgm:spPr/>
    </dgm:pt>
    <dgm:pt modelId="{DDEE7B70-6075-4422-9753-1AF6E4A5FCE2}" type="pres">
      <dgm:prSet presAssocID="{D556690A-21FC-4F49-8D6E-621656DAFA94}" presName="rootConnector" presStyleLbl="node2" presStyleIdx="0" presStyleCnt="5"/>
      <dgm:spPr/>
    </dgm:pt>
    <dgm:pt modelId="{B93280E4-0CFD-4EF0-AA4C-A200B8AE4915}" type="pres">
      <dgm:prSet presAssocID="{D556690A-21FC-4F49-8D6E-621656DAFA94}" presName="hierChild4" presStyleCnt="0"/>
      <dgm:spPr/>
    </dgm:pt>
    <dgm:pt modelId="{B95DD334-CDC1-4165-BDA1-899D0CBDB83D}" type="pres">
      <dgm:prSet presAssocID="{D556690A-21FC-4F49-8D6E-621656DAFA94}" presName="hierChild5" presStyleCnt="0"/>
      <dgm:spPr/>
    </dgm:pt>
    <dgm:pt modelId="{1FA79FFC-8EB2-419E-B408-902B6414269C}" type="pres">
      <dgm:prSet presAssocID="{03F0561A-0F7E-43BC-9F55-7969A6F73DAB}" presName="Name37" presStyleLbl="parChTrans1D2" presStyleIdx="1" presStyleCnt="5"/>
      <dgm:spPr/>
    </dgm:pt>
    <dgm:pt modelId="{B457DDBB-C5AB-4B15-B732-197471B4FEBC}" type="pres">
      <dgm:prSet presAssocID="{6E486D6F-1A97-4FCE-B74B-FADFEF65F934}" presName="hierRoot2" presStyleCnt="0">
        <dgm:presLayoutVars>
          <dgm:hierBranch val="init"/>
        </dgm:presLayoutVars>
      </dgm:prSet>
      <dgm:spPr/>
    </dgm:pt>
    <dgm:pt modelId="{5140FDB6-0E35-41E3-AFEA-241688356424}" type="pres">
      <dgm:prSet presAssocID="{6E486D6F-1A97-4FCE-B74B-FADFEF65F934}" presName="rootComposite" presStyleCnt="0"/>
      <dgm:spPr/>
    </dgm:pt>
    <dgm:pt modelId="{7D5F9CCC-216C-4C74-8FAF-6CA60B05BA99}" type="pres">
      <dgm:prSet presAssocID="{6E486D6F-1A97-4FCE-B74B-FADFEF65F934}" presName="rootText" presStyleLbl="node2" presStyleIdx="1" presStyleCnt="5" custScaleX="40073" custScaleY="43142">
        <dgm:presLayoutVars>
          <dgm:chPref val="3"/>
        </dgm:presLayoutVars>
      </dgm:prSet>
      <dgm:spPr/>
    </dgm:pt>
    <dgm:pt modelId="{451E1064-5E75-4B68-A4D9-2EE45E5C5776}" type="pres">
      <dgm:prSet presAssocID="{6E486D6F-1A97-4FCE-B74B-FADFEF65F934}" presName="rootConnector" presStyleLbl="node2" presStyleIdx="1" presStyleCnt="5"/>
      <dgm:spPr/>
    </dgm:pt>
    <dgm:pt modelId="{806806D8-4E4C-43C8-9EB3-734826689361}" type="pres">
      <dgm:prSet presAssocID="{6E486D6F-1A97-4FCE-B74B-FADFEF65F934}" presName="hierChild4" presStyleCnt="0"/>
      <dgm:spPr/>
    </dgm:pt>
    <dgm:pt modelId="{099E7521-084E-44DE-9528-F0E71A34CC6F}" type="pres">
      <dgm:prSet presAssocID="{6E486D6F-1A97-4FCE-B74B-FADFEF65F934}" presName="hierChild5" presStyleCnt="0"/>
      <dgm:spPr/>
    </dgm:pt>
    <dgm:pt modelId="{811D5E2D-4EDE-4728-8B1E-A0582F10810A}" type="pres">
      <dgm:prSet presAssocID="{6760E719-57E7-4CC8-BF3F-E0138F608E47}" presName="Name37" presStyleLbl="parChTrans1D2" presStyleIdx="2" presStyleCnt="5"/>
      <dgm:spPr/>
    </dgm:pt>
    <dgm:pt modelId="{C5FB7FDF-85F9-4E40-B954-5BD30BEE0818}" type="pres">
      <dgm:prSet presAssocID="{4339655C-F045-4013-9B25-8DEC377F37AF}" presName="hierRoot2" presStyleCnt="0">
        <dgm:presLayoutVars>
          <dgm:hierBranch val="init"/>
        </dgm:presLayoutVars>
      </dgm:prSet>
      <dgm:spPr/>
    </dgm:pt>
    <dgm:pt modelId="{39218DC7-D42B-4309-BD6C-528B5C667F57}" type="pres">
      <dgm:prSet presAssocID="{4339655C-F045-4013-9B25-8DEC377F37AF}" presName="rootComposite" presStyleCnt="0"/>
      <dgm:spPr/>
    </dgm:pt>
    <dgm:pt modelId="{903D9278-3ED4-4492-8C18-7E6D7F8C73A8}" type="pres">
      <dgm:prSet presAssocID="{4339655C-F045-4013-9B25-8DEC377F37AF}" presName="rootText" presStyleLbl="node2" presStyleIdx="2" presStyleCnt="5" custScaleX="37564" custScaleY="43142">
        <dgm:presLayoutVars>
          <dgm:chPref val="3"/>
        </dgm:presLayoutVars>
      </dgm:prSet>
      <dgm:spPr/>
    </dgm:pt>
    <dgm:pt modelId="{0F0E4A71-8A66-4B3F-A054-E2369EE4BC1E}" type="pres">
      <dgm:prSet presAssocID="{4339655C-F045-4013-9B25-8DEC377F37AF}" presName="rootConnector" presStyleLbl="node2" presStyleIdx="2" presStyleCnt="5"/>
      <dgm:spPr/>
    </dgm:pt>
    <dgm:pt modelId="{385C5CE4-35BB-43A8-9489-FA5B11B48558}" type="pres">
      <dgm:prSet presAssocID="{4339655C-F045-4013-9B25-8DEC377F37AF}" presName="hierChild4" presStyleCnt="0"/>
      <dgm:spPr/>
    </dgm:pt>
    <dgm:pt modelId="{EFBBF447-F66F-48FE-8B95-F41FA4E1A6A8}" type="pres">
      <dgm:prSet presAssocID="{4339655C-F045-4013-9B25-8DEC377F37AF}" presName="hierChild5" presStyleCnt="0"/>
      <dgm:spPr/>
    </dgm:pt>
    <dgm:pt modelId="{D6CBA898-BDDB-42EF-96D3-2636588B8229}" type="pres">
      <dgm:prSet presAssocID="{66E792E0-0CCA-4D0B-9AB7-C74229C44947}" presName="Name37" presStyleLbl="parChTrans1D2" presStyleIdx="3" presStyleCnt="5"/>
      <dgm:spPr/>
    </dgm:pt>
    <dgm:pt modelId="{95DA3C01-1BEA-46CB-956B-0B467AB63827}" type="pres">
      <dgm:prSet presAssocID="{1F17EC79-3317-46F5-BF48-466A872474ED}" presName="hierRoot2" presStyleCnt="0">
        <dgm:presLayoutVars>
          <dgm:hierBranch val="init"/>
        </dgm:presLayoutVars>
      </dgm:prSet>
      <dgm:spPr/>
    </dgm:pt>
    <dgm:pt modelId="{F0E7E1A4-1BFA-4EC2-8EAB-C1F77FA13B56}" type="pres">
      <dgm:prSet presAssocID="{1F17EC79-3317-46F5-BF48-466A872474ED}" presName="rootComposite" presStyleCnt="0"/>
      <dgm:spPr/>
    </dgm:pt>
    <dgm:pt modelId="{6ABF7182-92F4-49D7-BBBF-163106DC8082}" type="pres">
      <dgm:prSet presAssocID="{1F17EC79-3317-46F5-BF48-466A872474ED}" presName="rootText" presStyleLbl="node2" presStyleIdx="3" presStyleCnt="5" custScaleX="43772" custScaleY="43360">
        <dgm:presLayoutVars>
          <dgm:chPref val="3"/>
        </dgm:presLayoutVars>
      </dgm:prSet>
      <dgm:spPr/>
    </dgm:pt>
    <dgm:pt modelId="{44F6CF90-5A97-40F7-89EC-BB7E21CCDA56}" type="pres">
      <dgm:prSet presAssocID="{1F17EC79-3317-46F5-BF48-466A872474ED}" presName="rootConnector" presStyleLbl="node2" presStyleIdx="3" presStyleCnt="5"/>
      <dgm:spPr/>
    </dgm:pt>
    <dgm:pt modelId="{6C2318C3-31F0-41E6-B792-EA39620BED98}" type="pres">
      <dgm:prSet presAssocID="{1F17EC79-3317-46F5-BF48-466A872474ED}" presName="hierChild4" presStyleCnt="0"/>
      <dgm:spPr/>
    </dgm:pt>
    <dgm:pt modelId="{718678AE-2FDB-4EB6-8682-7C62FEE1F336}" type="pres">
      <dgm:prSet presAssocID="{1F17EC79-3317-46F5-BF48-466A872474ED}" presName="hierChild5" presStyleCnt="0"/>
      <dgm:spPr/>
    </dgm:pt>
    <dgm:pt modelId="{548D7036-39F8-479A-9740-C71164D8EC17}" type="pres">
      <dgm:prSet presAssocID="{DC50DE94-5750-47E2-AD4F-E1C8F444AFDC}" presName="Name37" presStyleLbl="parChTrans1D2" presStyleIdx="4" presStyleCnt="5"/>
      <dgm:spPr/>
    </dgm:pt>
    <dgm:pt modelId="{3BD0BBBC-584F-46C2-9269-CD6D8AB01E15}" type="pres">
      <dgm:prSet presAssocID="{758589D7-85AD-41C5-8AC1-2A9D7739D079}" presName="hierRoot2" presStyleCnt="0">
        <dgm:presLayoutVars>
          <dgm:hierBranch val="init"/>
        </dgm:presLayoutVars>
      </dgm:prSet>
      <dgm:spPr/>
    </dgm:pt>
    <dgm:pt modelId="{50B5F732-C48E-43A7-9C67-D9EA76841C90}" type="pres">
      <dgm:prSet presAssocID="{758589D7-85AD-41C5-8AC1-2A9D7739D079}" presName="rootComposite" presStyleCnt="0"/>
      <dgm:spPr/>
    </dgm:pt>
    <dgm:pt modelId="{B58327D4-E6EB-44D5-A8CC-D092B803C6D5}" type="pres">
      <dgm:prSet presAssocID="{758589D7-85AD-41C5-8AC1-2A9D7739D079}" presName="rootText" presStyleLbl="node2" presStyleIdx="4" presStyleCnt="5" custScaleX="39281" custScaleY="44503">
        <dgm:presLayoutVars>
          <dgm:chPref val="3"/>
        </dgm:presLayoutVars>
      </dgm:prSet>
      <dgm:spPr/>
    </dgm:pt>
    <dgm:pt modelId="{528F5451-CB9B-4414-9290-B0E86E928C0E}" type="pres">
      <dgm:prSet presAssocID="{758589D7-85AD-41C5-8AC1-2A9D7739D079}" presName="rootConnector" presStyleLbl="node2" presStyleIdx="4" presStyleCnt="5"/>
      <dgm:spPr/>
    </dgm:pt>
    <dgm:pt modelId="{B646056E-41B7-4759-9368-090E8F1B4F02}" type="pres">
      <dgm:prSet presAssocID="{758589D7-85AD-41C5-8AC1-2A9D7739D079}" presName="hierChild4" presStyleCnt="0"/>
      <dgm:spPr/>
    </dgm:pt>
    <dgm:pt modelId="{2D9A46CC-B8A8-476B-AE4B-9BFCD0838CA1}" type="pres">
      <dgm:prSet presAssocID="{758589D7-85AD-41C5-8AC1-2A9D7739D079}" presName="hierChild5" presStyleCnt="0"/>
      <dgm:spPr/>
    </dgm:pt>
    <dgm:pt modelId="{F1EC0A0B-CA3E-49B7-827C-698CFD4DC256}" type="pres">
      <dgm:prSet presAssocID="{5340368C-E7B6-4B6C-8582-E6A463A154D2}" presName="hierChild3" presStyleCnt="0"/>
      <dgm:spPr/>
    </dgm:pt>
  </dgm:ptLst>
  <dgm:cxnLst>
    <dgm:cxn modelId="{5EBBC109-F419-439F-87A3-06FE0FF60A20}" type="presOf" srcId="{6E486D6F-1A97-4FCE-B74B-FADFEF65F934}" destId="{7D5F9CCC-216C-4C74-8FAF-6CA60B05BA99}" srcOrd="0" destOrd="0" presId="urn:microsoft.com/office/officeart/2005/8/layout/orgChart1"/>
    <dgm:cxn modelId="{3C75DE09-DB74-4700-A333-2ECD76B304EC}" srcId="{5340368C-E7B6-4B6C-8582-E6A463A154D2}" destId="{D556690A-21FC-4F49-8D6E-621656DAFA94}" srcOrd="0" destOrd="0" parTransId="{8FE8AC03-0371-451C-A957-A5567057C120}" sibTransId="{FBD13D44-283C-40C6-8ACC-C4F2CD367F51}"/>
    <dgm:cxn modelId="{8072DF2D-546F-46EE-B58B-7052DC5CAB3A}" type="presOf" srcId="{758589D7-85AD-41C5-8AC1-2A9D7739D079}" destId="{528F5451-CB9B-4414-9290-B0E86E928C0E}" srcOrd="1" destOrd="0" presId="urn:microsoft.com/office/officeart/2005/8/layout/orgChart1"/>
    <dgm:cxn modelId="{16E0E72D-61B6-42DF-9AD2-BA187ED0993C}" type="presOf" srcId="{D556690A-21FC-4F49-8D6E-621656DAFA94}" destId="{DDEE7B70-6075-4422-9753-1AF6E4A5FCE2}" srcOrd="1" destOrd="0" presId="urn:microsoft.com/office/officeart/2005/8/layout/orgChart1"/>
    <dgm:cxn modelId="{C7724D36-B319-4C4C-AE27-15E17F4E062F}" type="presOf" srcId="{5340368C-E7B6-4B6C-8582-E6A463A154D2}" destId="{0DD3699F-4536-4EFA-8C60-E1D3ED68DCEB}" srcOrd="1" destOrd="0" presId="urn:microsoft.com/office/officeart/2005/8/layout/orgChart1"/>
    <dgm:cxn modelId="{42A4DA3A-2D3A-491A-BB58-69CB1587D2DC}" srcId="{5340368C-E7B6-4B6C-8582-E6A463A154D2}" destId="{4339655C-F045-4013-9B25-8DEC377F37AF}" srcOrd="2" destOrd="0" parTransId="{6760E719-57E7-4CC8-BF3F-E0138F608E47}" sibTransId="{9E9A291D-7AC9-4811-8FF6-690B0188803B}"/>
    <dgm:cxn modelId="{DD9A6C42-9D93-42F0-B046-17B7CE2ED72B}" type="presOf" srcId="{758589D7-85AD-41C5-8AC1-2A9D7739D079}" destId="{B58327D4-E6EB-44D5-A8CC-D092B803C6D5}" srcOrd="0" destOrd="0" presId="urn:microsoft.com/office/officeart/2005/8/layout/orgChart1"/>
    <dgm:cxn modelId="{36F2F265-32C3-475F-BD02-270998E4FE9E}" type="presOf" srcId="{1F17EC79-3317-46F5-BF48-466A872474ED}" destId="{6ABF7182-92F4-49D7-BBBF-163106DC8082}" srcOrd="0" destOrd="0" presId="urn:microsoft.com/office/officeart/2005/8/layout/orgChart1"/>
    <dgm:cxn modelId="{34192747-BB7E-49F8-A770-A8275091766E}" type="presOf" srcId="{03F0561A-0F7E-43BC-9F55-7969A6F73DAB}" destId="{1FA79FFC-8EB2-419E-B408-902B6414269C}" srcOrd="0" destOrd="0" presId="urn:microsoft.com/office/officeart/2005/8/layout/orgChart1"/>
    <dgm:cxn modelId="{43D26E67-F0C6-4291-9BEC-0B1AD036DAB9}" type="presOf" srcId="{DC50DE94-5750-47E2-AD4F-E1C8F444AFDC}" destId="{548D7036-39F8-479A-9740-C71164D8EC17}" srcOrd="0" destOrd="0" presId="urn:microsoft.com/office/officeart/2005/8/layout/orgChart1"/>
    <dgm:cxn modelId="{1238156B-6855-4837-A030-BC849479A13C}" type="presOf" srcId="{66E792E0-0CCA-4D0B-9AB7-C74229C44947}" destId="{D6CBA898-BDDB-42EF-96D3-2636588B8229}" srcOrd="0" destOrd="0" presId="urn:microsoft.com/office/officeart/2005/8/layout/orgChart1"/>
    <dgm:cxn modelId="{6AFCF856-F13A-4914-89F2-BE3436D5AD2C}" type="presOf" srcId="{1F17EC79-3317-46F5-BF48-466A872474ED}" destId="{44F6CF90-5A97-40F7-89EC-BB7E21CCDA56}" srcOrd="1" destOrd="0" presId="urn:microsoft.com/office/officeart/2005/8/layout/orgChart1"/>
    <dgm:cxn modelId="{3C35B97B-171A-4DEF-BC9C-0E8864BF7E48}" type="presOf" srcId="{4339655C-F045-4013-9B25-8DEC377F37AF}" destId="{903D9278-3ED4-4492-8C18-7E6D7F8C73A8}" srcOrd="0" destOrd="0" presId="urn:microsoft.com/office/officeart/2005/8/layout/orgChart1"/>
    <dgm:cxn modelId="{709AF888-C5F4-44D2-A149-CD15BAD36EE3}" type="presOf" srcId="{6E486D6F-1A97-4FCE-B74B-FADFEF65F934}" destId="{451E1064-5E75-4B68-A4D9-2EE45E5C5776}" srcOrd="1" destOrd="0" presId="urn:microsoft.com/office/officeart/2005/8/layout/orgChart1"/>
    <dgm:cxn modelId="{1BAD109A-8182-4AB0-9AB3-199A292301F9}" type="presOf" srcId="{5340368C-E7B6-4B6C-8582-E6A463A154D2}" destId="{E5106BD6-C793-46A8-B280-F753E64A83FA}" srcOrd="0" destOrd="0" presId="urn:microsoft.com/office/officeart/2005/8/layout/orgChart1"/>
    <dgm:cxn modelId="{C85D14B0-12DB-4007-8CED-90191242349A}" type="presOf" srcId="{4339655C-F045-4013-9B25-8DEC377F37AF}" destId="{0F0E4A71-8A66-4B3F-A054-E2369EE4BC1E}" srcOrd="1" destOrd="0" presId="urn:microsoft.com/office/officeart/2005/8/layout/orgChart1"/>
    <dgm:cxn modelId="{D1F29FB6-6536-489A-911B-9C20062F6274}" srcId="{5340368C-E7B6-4B6C-8582-E6A463A154D2}" destId="{6E486D6F-1A97-4FCE-B74B-FADFEF65F934}" srcOrd="1" destOrd="0" parTransId="{03F0561A-0F7E-43BC-9F55-7969A6F73DAB}" sibTransId="{1A8E779F-EB85-4283-B28F-EE4E1D04EF10}"/>
    <dgm:cxn modelId="{6F2D7EB8-02B0-43AB-995E-D8AEE1365073}" type="presOf" srcId="{D556690A-21FC-4F49-8D6E-621656DAFA94}" destId="{6BE57BDE-7131-44B3-BDC5-058CEC39F9BA}" srcOrd="0" destOrd="0" presId="urn:microsoft.com/office/officeart/2005/8/layout/orgChart1"/>
    <dgm:cxn modelId="{251008C1-89B7-480B-B48A-FE1A3DB28DA3}" type="presOf" srcId="{6760E719-57E7-4CC8-BF3F-E0138F608E47}" destId="{811D5E2D-4EDE-4728-8B1E-A0582F10810A}" srcOrd="0" destOrd="0" presId="urn:microsoft.com/office/officeart/2005/8/layout/orgChart1"/>
    <dgm:cxn modelId="{3CAE3DC3-C03C-442D-9CBC-FC850FF9C756}" srcId="{5340368C-E7B6-4B6C-8582-E6A463A154D2}" destId="{758589D7-85AD-41C5-8AC1-2A9D7739D079}" srcOrd="4" destOrd="0" parTransId="{DC50DE94-5750-47E2-AD4F-E1C8F444AFDC}" sibTransId="{1C67B5AC-FA00-4F86-B5B9-5F47FE5C3C4C}"/>
    <dgm:cxn modelId="{885472CF-E2F0-430B-A62E-8A0603025B78}" type="presOf" srcId="{8FE8AC03-0371-451C-A957-A5567057C120}" destId="{6B90A2B6-F6F9-4604-BBD9-933F192A7F19}" srcOrd="0" destOrd="0" presId="urn:microsoft.com/office/officeart/2005/8/layout/orgChart1"/>
    <dgm:cxn modelId="{0F9F47DB-E403-4380-806A-EA3B429DED4A}" srcId="{1943997E-2588-49D9-A3CC-7ABEBC66F1B2}" destId="{5340368C-E7B6-4B6C-8582-E6A463A154D2}" srcOrd="0" destOrd="0" parTransId="{C67B671A-765E-43C1-B8B7-23EDD4AA153F}" sibTransId="{124110E4-D663-470F-AB68-3DC20D2B611C}"/>
    <dgm:cxn modelId="{DB8CB1DE-8398-45DA-BC13-A2990A9CE67B}" srcId="{5340368C-E7B6-4B6C-8582-E6A463A154D2}" destId="{1F17EC79-3317-46F5-BF48-466A872474ED}" srcOrd="3" destOrd="0" parTransId="{66E792E0-0CCA-4D0B-9AB7-C74229C44947}" sibTransId="{4453E0FC-49B6-4161-B29A-25C4FDFE8B0A}"/>
    <dgm:cxn modelId="{EB5434E7-6C67-41D9-A4DB-7CE356AAC6FF}" type="presOf" srcId="{1943997E-2588-49D9-A3CC-7ABEBC66F1B2}" destId="{FE9E89F8-F969-47AE-9A36-E8B4B5C1DE82}" srcOrd="0" destOrd="0" presId="urn:microsoft.com/office/officeart/2005/8/layout/orgChart1"/>
    <dgm:cxn modelId="{97FE9BFE-BD73-4AD0-A9DC-D5CCB34C5244}" type="presParOf" srcId="{FE9E89F8-F969-47AE-9A36-E8B4B5C1DE82}" destId="{6FF162B9-4383-45D8-B127-3D256FE5D7B4}" srcOrd="0" destOrd="0" presId="urn:microsoft.com/office/officeart/2005/8/layout/orgChart1"/>
    <dgm:cxn modelId="{FD53F778-34EA-444F-BEEE-4838830DD1BC}" type="presParOf" srcId="{6FF162B9-4383-45D8-B127-3D256FE5D7B4}" destId="{0C3F6593-6384-4C0E-86DD-A4337C049469}" srcOrd="0" destOrd="0" presId="urn:microsoft.com/office/officeart/2005/8/layout/orgChart1"/>
    <dgm:cxn modelId="{07260A2B-C60C-4DC9-9DB8-6F47290B59F4}" type="presParOf" srcId="{0C3F6593-6384-4C0E-86DD-A4337C049469}" destId="{E5106BD6-C793-46A8-B280-F753E64A83FA}" srcOrd="0" destOrd="0" presId="urn:microsoft.com/office/officeart/2005/8/layout/orgChart1"/>
    <dgm:cxn modelId="{E8667B46-0E78-4286-B32E-9DE3BF076EC1}" type="presParOf" srcId="{0C3F6593-6384-4C0E-86DD-A4337C049469}" destId="{0DD3699F-4536-4EFA-8C60-E1D3ED68DCEB}" srcOrd="1" destOrd="0" presId="urn:microsoft.com/office/officeart/2005/8/layout/orgChart1"/>
    <dgm:cxn modelId="{3D732907-C8BE-4858-BDF9-21178EAB21A5}" type="presParOf" srcId="{6FF162B9-4383-45D8-B127-3D256FE5D7B4}" destId="{F0DD3458-425B-42C9-83BD-90023E70F851}" srcOrd="1" destOrd="0" presId="urn:microsoft.com/office/officeart/2005/8/layout/orgChart1"/>
    <dgm:cxn modelId="{B4ACC5E0-80C4-4258-AFBC-FC812A205B41}" type="presParOf" srcId="{F0DD3458-425B-42C9-83BD-90023E70F851}" destId="{6B90A2B6-F6F9-4604-BBD9-933F192A7F19}" srcOrd="0" destOrd="0" presId="urn:microsoft.com/office/officeart/2005/8/layout/orgChart1"/>
    <dgm:cxn modelId="{85646A5D-459A-4227-884D-C79A86FB0D2F}" type="presParOf" srcId="{F0DD3458-425B-42C9-83BD-90023E70F851}" destId="{0E8F14DC-537D-4267-9816-D744D1A5DDCA}" srcOrd="1" destOrd="0" presId="urn:microsoft.com/office/officeart/2005/8/layout/orgChart1"/>
    <dgm:cxn modelId="{D197139D-F70C-4435-A36D-657B2846866B}" type="presParOf" srcId="{0E8F14DC-537D-4267-9816-D744D1A5DDCA}" destId="{99377D95-2FF5-47E1-BC53-08D1087C398A}" srcOrd="0" destOrd="0" presId="urn:microsoft.com/office/officeart/2005/8/layout/orgChart1"/>
    <dgm:cxn modelId="{A70E2E35-C15E-423C-AA22-F8979098E5FF}" type="presParOf" srcId="{99377D95-2FF5-47E1-BC53-08D1087C398A}" destId="{6BE57BDE-7131-44B3-BDC5-058CEC39F9BA}" srcOrd="0" destOrd="0" presId="urn:microsoft.com/office/officeart/2005/8/layout/orgChart1"/>
    <dgm:cxn modelId="{FABF1CFA-EED1-45BD-B643-0C846580C427}" type="presParOf" srcId="{99377D95-2FF5-47E1-BC53-08D1087C398A}" destId="{DDEE7B70-6075-4422-9753-1AF6E4A5FCE2}" srcOrd="1" destOrd="0" presId="urn:microsoft.com/office/officeart/2005/8/layout/orgChart1"/>
    <dgm:cxn modelId="{C388E39C-1734-4249-9853-367E77BA37CC}" type="presParOf" srcId="{0E8F14DC-537D-4267-9816-D744D1A5DDCA}" destId="{B93280E4-0CFD-4EF0-AA4C-A200B8AE4915}" srcOrd="1" destOrd="0" presId="urn:microsoft.com/office/officeart/2005/8/layout/orgChart1"/>
    <dgm:cxn modelId="{6BDF18BA-93B2-4932-B991-1512E69B9695}" type="presParOf" srcId="{0E8F14DC-537D-4267-9816-D744D1A5DDCA}" destId="{B95DD334-CDC1-4165-BDA1-899D0CBDB83D}" srcOrd="2" destOrd="0" presId="urn:microsoft.com/office/officeart/2005/8/layout/orgChart1"/>
    <dgm:cxn modelId="{CE1B7E8F-49D8-4B54-867D-C271D4F0ED67}" type="presParOf" srcId="{F0DD3458-425B-42C9-83BD-90023E70F851}" destId="{1FA79FFC-8EB2-419E-B408-902B6414269C}" srcOrd="2" destOrd="0" presId="urn:microsoft.com/office/officeart/2005/8/layout/orgChart1"/>
    <dgm:cxn modelId="{5C158ED0-FB06-4506-A8CF-45F4275DC899}" type="presParOf" srcId="{F0DD3458-425B-42C9-83BD-90023E70F851}" destId="{B457DDBB-C5AB-4B15-B732-197471B4FEBC}" srcOrd="3" destOrd="0" presId="urn:microsoft.com/office/officeart/2005/8/layout/orgChart1"/>
    <dgm:cxn modelId="{D751F124-EE2C-463D-9772-8A869AEEB93C}" type="presParOf" srcId="{B457DDBB-C5AB-4B15-B732-197471B4FEBC}" destId="{5140FDB6-0E35-41E3-AFEA-241688356424}" srcOrd="0" destOrd="0" presId="urn:microsoft.com/office/officeart/2005/8/layout/orgChart1"/>
    <dgm:cxn modelId="{CD3B11A1-947C-42A2-B619-FEC02169F807}" type="presParOf" srcId="{5140FDB6-0E35-41E3-AFEA-241688356424}" destId="{7D5F9CCC-216C-4C74-8FAF-6CA60B05BA99}" srcOrd="0" destOrd="0" presId="urn:microsoft.com/office/officeart/2005/8/layout/orgChart1"/>
    <dgm:cxn modelId="{1F7ACF40-4FAD-4641-9292-259020B1EE41}" type="presParOf" srcId="{5140FDB6-0E35-41E3-AFEA-241688356424}" destId="{451E1064-5E75-4B68-A4D9-2EE45E5C5776}" srcOrd="1" destOrd="0" presId="urn:microsoft.com/office/officeart/2005/8/layout/orgChart1"/>
    <dgm:cxn modelId="{67B20380-615E-4395-9E09-35D14568CB97}" type="presParOf" srcId="{B457DDBB-C5AB-4B15-B732-197471B4FEBC}" destId="{806806D8-4E4C-43C8-9EB3-734826689361}" srcOrd="1" destOrd="0" presId="urn:microsoft.com/office/officeart/2005/8/layout/orgChart1"/>
    <dgm:cxn modelId="{8B8D39C1-A39F-4EB0-8A21-A3EB04B5C300}" type="presParOf" srcId="{B457DDBB-C5AB-4B15-B732-197471B4FEBC}" destId="{099E7521-084E-44DE-9528-F0E71A34CC6F}" srcOrd="2" destOrd="0" presId="urn:microsoft.com/office/officeart/2005/8/layout/orgChart1"/>
    <dgm:cxn modelId="{8EC84C4F-976C-423C-B86A-2DA14E9E6F6B}" type="presParOf" srcId="{F0DD3458-425B-42C9-83BD-90023E70F851}" destId="{811D5E2D-4EDE-4728-8B1E-A0582F10810A}" srcOrd="4" destOrd="0" presId="urn:microsoft.com/office/officeart/2005/8/layout/orgChart1"/>
    <dgm:cxn modelId="{27669F69-B251-4905-866B-38FEBC05885F}" type="presParOf" srcId="{F0DD3458-425B-42C9-83BD-90023E70F851}" destId="{C5FB7FDF-85F9-4E40-B954-5BD30BEE0818}" srcOrd="5" destOrd="0" presId="urn:microsoft.com/office/officeart/2005/8/layout/orgChart1"/>
    <dgm:cxn modelId="{2A1FA693-BE05-4EB4-8C18-31988D4267EF}" type="presParOf" srcId="{C5FB7FDF-85F9-4E40-B954-5BD30BEE0818}" destId="{39218DC7-D42B-4309-BD6C-528B5C667F57}" srcOrd="0" destOrd="0" presId="urn:microsoft.com/office/officeart/2005/8/layout/orgChart1"/>
    <dgm:cxn modelId="{B24E37A1-BE94-4061-BC87-D51F6FF37E07}" type="presParOf" srcId="{39218DC7-D42B-4309-BD6C-528B5C667F57}" destId="{903D9278-3ED4-4492-8C18-7E6D7F8C73A8}" srcOrd="0" destOrd="0" presId="urn:microsoft.com/office/officeart/2005/8/layout/orgChart1"/>
    <dgm:cxn modelId="{D5E3A153-79AC-4A7A-AD7A-1A943A4614AF}" type="presParOf" srcId="{39218DC7-D42B-4309-BD6C-528B5C667F57}" destId="{0F0E4A71-8A66-4B3F-A054-E2369EE4BC1E}" srcOrd="1" destOrd="0" presId="urn:microsoft.com/office/officeart/2005/8/layout/orgChart1"/>
    <dgm:cxn modelId="{EBFADE6F-3446-4EF8-A172-C72B41DFE9AA}" type="presParOf" srcId="{C5FB7FDF-85F9-4E40-B954-5BD30BEE0818}" destId="{385C5CE4-35BB-43A8-9489-FA5B11B48558}" srcOrd="1" destOrd="0" presId="urn:microsoft.com/office/officeart/2005/8/layout/orgChart1"/>
    <dgm:cxn modelId="{EEE2F3AB-495F-4989-98C3-15217C3C8F2B}" type="presParOf" srcId="{C5FB7FDF-85F9-4E40-B954-5BD30BEE0818}" destId="{EFBBF447-F66F-48FE-8B95-F41FA4E1A6A8}" srcOrd="2" destOrd="0" presId="urn:microsoft.com/office/officeart/2005/8/layout/orgChart1"/>
    <dgm:cxn modelId="{CC8DE95B-1863-4AD6-867C-C11C2698E085}" type="presParOf" srcId="{F0DD3458-425B-42C9-83BD-90023E70F851}" destId="{D6CBA898-BDDB-42EF-96D3-2636588B8229}" srcOrd="6" destOrd="0" presId="urn:microsoft.com/office/officeart/2005/8/layout/orgChart1"/>
    <dgm:cxn modelId="{75BE1AF7-38E5-42E5-AD4B-63770DCB1BF1}" type="presParOf" srcId="{F0DD3458-425B-42C9-83BD-90023E70F851}" destId="{95DA3C01-1BEA-46CB-956B-0B467AB63827}" srcOrd="7" destOrd="0" presId="urn:microsoft.com/office/officeart/2005/8/layout/orgChart1"/>
    <dgm:cxn modelId="{5588E925-3E6D-4971-8DA8-085902C750D9}" type="presParOf" srcId="{95DA3C01-1BEA-46CB-956B-0B467AB63827}" destId="{F0E7E1A4-1BFA-4EC2-8EAB-C1F77FA13B56}" srcOrd="0" destOrd="0" presId="urn:microsoft.com/office/officeart/2005/8/layout/orgChart1"/>
    <dgm:cxn modelId="{019CB87B-0500-4EAF-A7FC-841E9901B781}" type="presParOf" srcId="{F0E7E1A4-1BFA-4EC2-8EAB-C1F77FA13B56}" destId="{6ABF7182-92F4-49D7-BBBF-163106DC8082}" srcOrd="0" destOrd="0" presId="urn:microsoft.com/office/officeart/2005/8/layout/orgChart1"/>
    <dgm:cxn modelId="{D972EC67-A7EC-44B7-B469-1CC2BC3C246D}" type="presParOf" srcId="{F0E7E1A4-1BFA-4EC2-8EAB-C1F77FA13B56}" destId="{44F6CF90-5A97-40F7-89EC-BB7E21CCDA56}" srcOrd="1" destOrd="0" presId="urn:microsoft.com/office/officeart/2005/8/layout/orgChart1"/>
    <dgm:cxn modelId="{4A5DA23F-92A1-4876-BB5D-CC2366999159}" type="presParOf" srcId="{95DA3C01-1BEA-46CB-956B-0B467AB63827}" destId="{6C2318C3-31F0-41E6-B792-EA39620BED98}" srcOrd="1" destOrd="0" presId="urn:microsoft.com/office/officeart/2005/8/layout/orgChart1"/>
    <dgm:cxn modelId="{1E0B05CE-A7DA-4E0C-88E6-541381053E0F}" type="presParOf" srcId="{95DA3C01-1BEA-46CB-956B-0B467AB63827}" destId="{718678AE-2FDB-4EB6-8682-7C62FEE1F336}" srcOrd="2" destOrd="0" presId="urn:microsoft.com/office/officeart/2005/8/layout/orgChart1"/>
    <dgm:cxn modelId="{04EB4FD5-7144-43F7-9B62-35082A337F1D}" type="presParOf" srcId="{F0DD3458-425B-42C9-83BD-90023E70F851}" destId="{548D7036-39F8-479A-9740-C71164D8EC17}" srcOrd="8" destOrd="0" presId="urn:microsoft.com/office/officeart/2005/8/layout/orgChart1"/>
    <dgm:cxn modelId="{7B3FF4B8-0ED4-435E-AFBB-9245863FEE75}" type="presParOf" srcId="{F0DD3458-425B-42C9-83BD-90023E70F851}" destId="{3BD0BBBC-584F-46C2-9269-CD6D8AB01E15}" srcOrd="9" destOrd="0" presId="urn:microsoft.com/office/officeart/2005/8/layout/orgChart1"/>
    <dgm:cxn modelId="{121B1FB8-0FC6-4D15-A6D7-D8081083770D}" type="presParOf" srcId="{3BD0BBBC-584F-46C2-9269-CD6D8AB01E15}" destId="{50B5F732-C48E-43A7-9C67-D9EA76841C90}" srcOrd="0" destOrd="0" presId="urn:microsoft.com/office/officeart/2005/8/layout/orgChart1"/>
    <dgm:cxn modelId="{65461D64-729B-4AF8-86CE-085B655C6907}" type="presParOf" srcId="{50B5F732-C48E-43A7-9C67-D9EA76841C90}" destId="{B58327D4-E6EB-44D5-A8CC-D092B803C6D5}" srcOrd="0" destOrd="0" presId="urn:microsoft.com/office/officeart/2005/8/layout/orgChart1"/>
    <dgm:cxn modelId="{E33D2F45-7478-49AE-8F38-17543730CA23}" type="presParOf" srcId="{50B5F732-C48E-43A7-9C67-D9EA76841C90}" destId="{528F5451-CB9B-4414-9290-B0E86E928C0E}" srcOrd="1" destOrd="0" presId="urn:microsoft.com/office/officeart/2005/8/layout/orgChart1"/>
    <dgm:cxn modelId="{BADB2724-6AC6-4FC7-A0A0-6F003F86255F}" type="presParOf" srcId="{3BD0BBBC-584F-46C2-9269-CD6D8AB01E15}" destId="{B646056E-41B7-4759-9368-090E8F1B4F02}" srcOrd="1" destOrd="0" presId="urn:microsoft.com/office/officeart/2005/8/layout/orgChart1"/>
    <dgm:cxn modelId="{64F7F770-DB20-40BF-BB44-ED7F095A0153}" type="presParOf" srcId="{3BD0BBBC-584F-46C2-9269-CD6D8AB01E15}" destId="{2D9A46CC-B8A8-476B-AE4B-9BFCD0838CA1}" srcOrd="2" destOrd="0" presId="urn:microsoft.com/office/officeart/2005/8/layout/orgChart1"/>
    <dgm:cxn modelId="{AA720BBC-1D50-44A5-AAAE-25BBBC8E6662}" type="presParOf" srcId="{6FF162B9-4383-45D8-B127-3D256FE5D7B4}" destId="{F1EC0A0B-CA3E-49B7-827C-698CFD4DC256}" srcOrd="2" destOrd="0" presId="urn:microsoft.com/office/officeart/2005/8/layout/orgChart1"/>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F98B8-D659-44DE-949B-F922AED504A8}">
      <dsp:nvSpPr>
        <dsp:cNvPr id="0" name=""/>
        <dsp:cNvSpPr/>
      </dsp:nvSpPr>
      <dsp:spPr>
        <a:xfrm rot="5400000">
          <a:off x="6975370" y="-3010891"/>
          <a:ext cx="693208" cy="6891270"/>
        </a:xfrm>
        <a:prstGeom prst="round2SameRect">
          <a:avLst/>
        </a:prstGeom>
        <a:solidFill>
          <a:srgbClr val="E8E9E7">
            <a:alpha val="90000"/>
          </a:srgb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solidFill>
                <a:schemeClr val="tx1"/>
              </a:solidFill>
              <a:latin typeface="Wallop" panose="00000500000000000000" pitchFamily="50" charset="0"/>
            </a:rPr>
            <a:t>Final </a:t>
          </a:r>
          <a:r>
            <a:rPr lang="en-GB" sz="1400" kern="1200" dirty="0">
              <a:solidFill>
                <a:schemeClr val="tx1"/>
              </a:solidFill>
              <a:latin typeface="Wallop" panose="00000500000000000000" pitchFamily="50" charset="0"/>
              <a:hlinkClick xmlns:r="http://schemas.openxmlformats.org/officeDocument/2006/relationships" r:id="rId1"/>
            </a:rPr>
            <a:t>Guidance</a:t>
          </a:r>
          <a:r>
            <a:rPr lang="en-GB" sz="1400" kern="1200" dirty="0">
              <a:solidFill>
                <a:schemeClr val="tx1"/>
              </a:solidFill>
              <a:latin typeface="Wallop" panose="00000500000000000000" pitchFamily="50" charset="0"/>
            </a:rPr>
            <a:t> for </a:t>
          </a:r>
          <a:r>
            <a:rPr lang="en-GB" sz="1400" kern="1200" dirty="0">
              <a:latin typeface="Wallop" panose="00000500000000000000" pitchFamily="50" charset="0"/>
            </a:rPr>
            <a:t>new or substantially refurbished combustion power plants – will apply to applications from </a:t>
          </a:r>
          <a:r>
            <a:rPr lang="en-GB" sz="1400" b="1" kern="1200" dirty="0">
              <a:latin typeface="Wallop" panose="00000500000000000000" pitchFamily="50" charset="0"/>
            </a:rPr>
            <a:t>28 February 2026</a:t>
          </a:r>
          <a:endParaRPr lang="en-GB" sz="1400" b="1" kern="1200" dirty="0">
            <a:solidFill>
              <a:schemeClr val="tx1"/>
            </a:solidFill>
            <a:latin typeface="Wallop" panose="00000500000000000000" pitchFamily="50" charset="0"/>
          </a:endParaRPr>
        </a:p>
        <a:p>
          <a:pPr marL="114300" lvl="1" indent="-114300" algn="l" defTabSz="622300">
            <a:lnSpc>
              <a:spcPct val="90000"/>
            </a:lnSpc>
            <a:spcBef>
              <a:spcPct val="0"/>
            </a:spcBef>
            <a:spcAft>
              <a:spcPct val="15000"/>
            </a:spcAft>
            <a:buChar char="•"/>
          </a:pPr>
          <a:r>
            <a:rPr lang="en-GB" sz="1400" kern="1200" dirty="0">
              <a:solidFill>
                <a:schemeClr val="tx1"/>
              </a:solidFill>
              <a:latin typeface="Wallop" panose="00000500000000000000" pitchFamily="50" charset="0"/>
            </a:rPr>
            <a:t>Consultation </a:t>
          </a:r>
          <a:r>
            <a:rPr lang="en-GB" sz="1400" kern="1200" dirty="0">
              <a:solidFill>
                <a:schemeClr val="tx1"/>
              </a:solidFill>
              <a:latin typeface="Wallop" panose="00000500000000000000" pitchFamily="50" charset="0"/>
              <a:hlinkClick xmlns:r="http://schemas.openxmlformats.org/officeDocument/2006/relationships" r:id="rId2"/>
            </a:rPr>
            <a:t>response</a:t>
          </a:r>
          <a:endParaRPr lang="en-GB" sz="1400" kern="1200" dirty="0">
            <a:solidFill>
              <a:schemeClr val="tx1"/>
            </a:solidFill>
            <a:latin typeface="Wallop" panose="00000500000000000000" pitchFamily="50" charset="0"/>
          </a:endParaRPr>
        </a:p>
      </dsp:txBody>
      <dsp:txXfrm rot="-5400000">
        <a:off x="3876339" y="121980"/>
        <a:ext cx="6857430" cy="625528"/>
      </dsp:txXfrm>
    </dsp:sp>
    <dsp:sp modelId="{3B0D5078-0E2D-47FA-9395-03F301896CCC}">
      <dsp:nvSpPr>
        <dsp:cNvPr id="0" name=""/>
        <dsp:cNvSpPr/>
      </dsp:nvSpPr>
      <dsp:spPr>
        <a:xfrm>
          <a:off x="0" y="1488"/>
          <a:ext cx="3876339" cy="866510"/>
        </a:xfrm>
        <a:prstGeom prst="roundRect">
          <a:avLst/>
        </a:prstGeom>
        <a:solidFill>
          <a:srgbClr val="2AF9D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Wallop" panose="00000500000000000000" pitchFamily="50" charset="0"/>
            </a:rPr>
            <a:t>Decarbonisation Readiness Guidance</a:t>
          </a:r>
        </a:p>
      </dsp:txBody>
      <dsp:txXfrm>
        <a:off x="42300" y="43788"/>
        <a:ext cx="3791739" cy="781910"/>
      </dsp:txXfrm>
    </dsp:sp>
    <dsp:sp modelId="{109E02EA-D9C4-4D24-9919-075668A4D2A8}">
      <dsp:nvSpPr>
        <dsp:cNvPr id="0" name=""/>
        <dsp:cNvSpPr/>
      </dsp:nvSpPr>
      <dsp:spPr>
        <a:xfrm rot="5400000">
          <a:off x="6975370" y="-2101055"/>
          <a:ext cx="693208" cy="6891270"/>
        </a:xfrm>
        <a:prstGeom prst="round2SameRect">
          <a:avLst/>
        </a:prstGeom>
        <a:solidFill>
          <a:srgbClr val="E8E9E7">
            <a:alpha val="90000"/>
          </a:srgb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solidFill>
                <a:schemeClr val="tx1"/>
              </a:solidFill>
              <a:latin typeface="Wallop" panose="00000500000000000000" pitchFamily="50" charset="0"/>
            </a:rPr>
            <a:t>Summarises performance of regulated areas for 2024-25, including progress achieved for CCUS</a:t>
          </a:r>
        </a:p>
        <a:p>
          <a:pPr marL="114300" lvl="1" indent="-114300" algn="l" defTabSz="622300">
            <a:lnSpc>
              <a:spcPct val="90000"/>
            </a:lnSpc>
            <a:spcBef>
              <a:spcPct val="0"/>
            </a:spcBef>
            <a:spcAft>
              <a:spcPct val="15000"/>
            </a:spcAft>
            <a:buChar char="•"/>
          </a:pPr>
          <a:r>
            <a:rPr lang="en-GB" sz="1400" kern="1200" dirty="0">
              <a:solidFill>
                <a:schemeClr val="tx1"/>
              </a:solidFill>
              <a:latin typeface="Wallop" panose="00000500000000000000" pitchFamily="50" charset="0"/>
            </a:rPr>
            <a:t>Available </a:t>
          </a:r>
          <a:r>
            <a:rPr lang="en-GB" sz="1400" kern="1200" dirty="0">
              <a:solidFill>
                <a:schemeClr val="tx1"/>
              </a:solidFill>
              <a:latin typeface="Wallop" panose="00000500000000000000" pitchFamily="50" charset="0"/>
              <a:hlinkClick xmlns:r="http://schemas.openxmlformats.org/officeDocument/2006/relationships" r:id="rId3"/>
            </a:rPr>
            <a:t>here</a:t>
          </a:r>
          <a:endParaRPr lang="en-GB" sz="1400" kern="1200" dirty="0">
            <a:solidFill>
              <a:schemeClr val="tx1"/>
            </a:solidFill>
            <a:latin typeface="Wallop" panose="00000500000000000000" pitchFamily="50" charset="0"/>
          </a:endParaRPr>
        </a:p>
      </dsp:txBody>
      <dsp:txXfrm rot="-5400000">
        <a:off x="3876339" y="1031816"/>
        <a:ext cx="6857430" cy="625528"/>
      </dsp:txXfrm>
    </dsp:sp>
    <dsp:sp modelId="{73A7B87B-A775-4344-881A-F629F09EEBDB}">
      <dsp:nvSpPr>
        <dsp:cNvPr id="0" name=""/>
        <dsp:cNvSpPr/>
      </dsp:nvSpPr>
      <dsp:spPr>
        <a:xfrm>
          <a:off x="0" y="911324"/>
          <a:ext cx="3876339" cy="866510"/>
        </a:xfrm>
        <a:prstGeom prst="roundRect">
          <a:avLst/>
        </a:prstGeom>
        <a:solidFill>
          <a:srgbClr val="2AF9D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Wallop" panose="00000500000000000000" pitchFamily="50" charset="0"/>
            </a:rPr>
            <a:t>EA Chief Regulators Report</a:t>
          </a:r>
        </a:p>
      </dsp:txBody>
      <dsp:txXfrm>
        <a:off x="42300" y="953624"/>
        <a:ext cx="3791739" cy="781910"/>
      </dsp:txXfrm>
    </dsp:sp>
    <dsp:sp modelId="{0BAC2BDE-82FA-4360-8D5B-5D48FB3DC43C}">
      <dsp:nvSpPr>
        <dsp:cNvPr id="0" name=""/>
        <dsp:cNvSpPr/>
      </dsp:nvSpPr>
      <dsp:spPr>
        <a:xfrm rot="5400000">
          <a:off x="6975370" y="-1191219"/>
          <a:ext cx="693208" cy="6891270"/>
        </a:xfrm>
        <a:prstGeom prst="round2SameRect">
          <a:avLst/>
        </a:prstGeom>
        <a:solidFill>
          <a:srgbClr val="E8E9E7">
            <a:alpha val="90000"/>
          </a:srgb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solidFill>
                <a:schemeClr val="tx1"/>
              </a:solidFill>
              <a:latin typeface="Wallop" panose="00000500000000000000" pitchFamily="50" charset="0"/>
            </a:rPr>
            <a:t>Sets out how Natural England will play a role in environmental improvement goals</a:t>
          </a:r>
        </a:p>
        <a:p>
          <a:pPr marL="114300" lvl="1" indent="-114300" algn="l" defTabSz="622300">
            <a:lnSpc>
              <a:spcPct val="90000"/>
            </a:lnSpc>
            <a:spcBef>
              <a:spcPct val="0"/>
            </a:spcBef>
            <a:spcAft>
              <a:spcPct val="15000"/>
            </a:spcAft>
            <a:buChar char="•"/>
          </a:pPr>
          <a:r>
            <a:rPr lang="en-GB" sz="1400" kern="1200" dirty="0">
              <a:solidFill>
                <a:schemeClr val="tx1"/>
              </a:solidFill>
              <a:latin typeface="Wallop" panose="00000500000000000000" pitchFamily="50" charset="0"/>
            </a:rPr>
            <a:t>Available </a:t>
          </a:r>
          <a:r>
            <a:rPr lang="en-GB" sz="1400" kern="1200" dirty="0">
              <a:solidFill>
                <a:schemeClr val="tx1"/>
              </a:solidFill>
              <a:latin typeface="Wallop" panose="00000500000000000000" pitchFamily="50" charset="0"/>
              <a:hlinkClick xmlns:r="http://schemas.openxmlformats.org/officeDocument/2006/relationships" r:id="rId4"/>
            </a:rPr>
            <a:t>here</a:t>
          </a:r>
          <a:endParaRPr lang="en-GB" sz="1400" kern="1200" dirty="0">
            <a:solidFill>
              <a:schemeClr val="tx1"/>
            </a:solidFill>
            <a:latin typeface="Wallop" panose="00000500000000000000" pitchFamily="50" charset="0"/>
          </a:endParaRPr>
        </a:p>
      </dsp:txBody>
      <dsp:txXfrm rot="-5400000">
        <a:off x="3876339" y="1941652"/>
        <a:ext cx="6857430" cy="625528"/>
      </dsp:txXfrm>
    </dsp:sp>
    <dsp:sp modelId="{D34710A5-93FD-48F7-8A21-5B9250063DD1}">
      <dsp:nvSpPr>
        <dsp:cNvPr id="0" name=""/>
        <dsp:cNvSpPr/>
      </dsp:nvSpPr>
      <dsp:spPr>
        <a:xfrm>
          <a:off x="0" y="1821160"/>
          <a:ext cx="3876339" cy="866510"/>
        </a:xfrm>
        <a:prstGeom prst="roundRect">
          <a:avLst/>
        </a:prstGeom>
        <a:solidFill>
          <a:srgbClr val="2AF9D8">
            <a:alpha val="9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Wallop" panose="00000500000000000000" pitchFamily="50" charset="0"/>
            </a:rPr>
            <a:t>Natural England Strategy</a:t>
          </a:r>
        </a:p>
      </dsp:txBody>
      <dsp:txXfrm>
        <a:off x="42300" y="1863460"/>
        <a:ext cx="3791739" cy="781910"/>
      </dsp:txXfrm>
    </dsp:sp>
    <dsp:sp modelId="{89A37B1C-F104-4E86-9217-2F93E05A893D}">
      <dsp:nvSpPr>
        <dsp:cNvPr id="0" name=""/>
        <dsp:cNvSpPr/>
      </dsp:nvSpPr>
      <dsp:spPr>
        <a:xfrm rot="5400000">
          <a:off x="6975370" y="-281383"/>
          <a:ext cx="693208" cy="6891270"/>
        </a:xfrm>
        <a:prstGeom prst="round2SameRect">
          <a:avLst/>
        </a:prstGeom>
        <a:solidFill>
          <a:srgbClr val="E8E9E7">
            <a:alpha val="90000"/>
          </a:srgb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solidFill>
                <a:schemeClr val="tx1"/>
              </a:solidFill>
              <a:latin typeface="Wallop" panose="00000500000000000000" pitchFamily="50" charset="0"/>
            </a:rPr>
            <a:t>Will be circulated with meeting materials</a:t>
          </a:r>
        </a:p>
      </dsp:txBody>
      <dsp:txXfrm rot="-5400000">
        <a:off x="3876339" y="2851488"/>
        <a:ext cx="6857430" cy="625528"/>
      </dsp:txXfrm>
    </dsp:sp>
    <dsp:sp modelId="{A308D62C-E93A-486B-9FF4-D939A74B608F}">
      <dsp:nvSpPr>
        <dsp:cNvPr id="0" name=""/>
        <dsp:cNvSpPr/>
      </dsp:nvSpPr>
      <dsp:spPr>
        <a:xfrm>
          <a:off x="0" y="2730996"/>
          <a:ext cx="3876339" cy="866510"/>
        </a:xfrm>
        <a:prstGeom prst="roundRect">
          <a:avLst/>
        </a:prstGeom>
        <a:solidFill>
          <a:srgbClr val="2AF9D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Wallop" panose="00000500000000000000" pitchFamily="50" charset="0"/>
            </a:rPr>
            <a:t>EA response to CCSA EAL feedback</a:t>
          </a:r>
        </a:p>
      </dsp:txBody>
      <dsp:txXfrm>
        <a:off x="42300" y="2773296"/>
        <a:ext cx="3791739" cy="781910"/>
      </dsp:txXfrm>
    </dsp:sp>
    <dsp:sp modelId="{5B4602C7-C905-42E5-9987-5A9E4168DB27}">
      <dsp:nvSpPr>
        <dsp:cNvPr id="0" name=""/>
        <dsp:cNvSpPr/>
      </dsp:nvSpPr>
      <dsp:spPr>
        <a:xfrm rot="5400000">
          <a:off x="6975370" y="628452"/>
          <a:ext cx="693208" cy="6891270"/>
        </a:xfrm>
        <a:prstGeom prst="round2SameRect">
          <a:avLst/>
        </a:prstGeom>
        <a:solidFill>
          <a:srgbClr val="E8E9E7">
            <a:alpha val="90000"/>
          </a:srgb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solidFill>
                <a:schemeClr val="tx1"/>
              </a:solidFill>
              <a:latin typeface="Wallop" panose="00000500000000000000" pitchFamily="50" charset="0"/>
            </a:rPr>
            <a:t>Explores environmental impacts of emerging carbon capture technologies</a:t>
          </a:r>
        </a:p>
        <a:p>
          <a:pPr marL="114300" lvl="1" indent="-114300" algn="l" defTabSz="622300">
            <a:lnSpc>
              <a:spcPct val="90000"/>
            </a:lnSpc>
            <a:spcBef>
              <a:spcPct val="0"/>
            </a:spcBef>
            <a:spcAft>
              <a:spcPct val="15000"/>
            </a:spcAft>
            <a:buChar char="•"/>
          </a:pPr>
          <a:r>
            <a:rPr lang="en-GB" sz="1400" kern="1200" dirty="0">
              <a:solidFill>
                <a:schemeClr val="tx1"/>
              </a:solidFill>
              <a:latin typeface="Wallop" panose="00000500000000000000" pitchFamily="50" charset="0"/>
            </a:rPr>
            <a:t>Available </a:t>
          </a:r>
          <a:r>
            <a:rPr lang="en-GB" sz="1400" kern="1200" dirty="0">
              <a:solidFill>
                <a:schemeClr val="tx1"/>
              </a:solidFill>
              <a:latin typeface="Wallop" panose="00000500000000000000" pitchFamily="50" charset="0"/>
              <a:hlinkClick xmlns:r="http://schemas.openxmlformats.org/officeDocument/2006/relationships" r:id="rId5"/>
            </a:rPr>
            <a:t>here</a:t>
          </a:r>
          <a:endParaRPr lang="en-GB" sz="1400" kern="1200" dirty="0">
            <a:solidFill>
              <a:schemeClr val="tx1"/>
            </a:solidFill>
            <a:latin typeface="Wallop" panose="00000500000000000000" pitchFamily="50" charset="0"/>
          </a:endParaRPr>
        </a:p>
      </dsp:txBody>
      <dsp:txXfrm rot="-5400000">
        <a:off x="3876339" y="3761323"/>
        <a:ext cx="6857430" cy="625528"/>
      </dsp:txXfrm>
    </dsp:sp>
    <dsp:sp modelId="{59CC31B5-5B90-4DDA-990C-075331777EE7}">
      <dsp:nvSpPr>
        <dsp:cNvPr id="0" name=""/>
        <dsp:cNvSpPr/>
      </dsp:nvSpPr>
      <dsp:spPr>
        <a:xfrm>
          <a:off x="0" y="3640832"/>
          <a:ext cx="3876339" cy="866510"/>
        </a:xfrm>
        <a:prstGeom prst="roundRect">
          <a:avLst/>
        </a:prstGeom>
        <a:solidFill>
          <a:srgbClr val="2AF9D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Wallop" panose="00000500000000000000" pitchFamily="50" charset="0"/>
            </a:rPr>
            <a:t>EA Emerging carbon capture technologies report</a:t>
          </a:r>
        </a:p>
      </dsp:txBody>
      <dsp:txXfrm>
        <a:off x="42300" y="3683132"/>
        <a:ext cx="3791739" cy="781910"/>
      </dsp:txXfrm>
    </dsp:sp>
    <dsp:sp modelId="{C4708CDB-1D91-4285-953F-2694FE6B758E}">
      <dsp:nvSpPr>
        <dsp:cNvPr id="0" name=""/>
        <dsp:cNvSpPr/>
      </dsp:nvSpPr>
      <dsp:spPr>
        <a:xfrm rot="5400000">
          <a:off x="6975370" y="1538288"/>
          <a:ext cx="693208" cy="6891270"/>
        </a:xfrm>
        <a:prstGeom prst="round2SameRect">
          <a:avLst/>
        </a:prstGeom>
        <a:solidFill>
          <a:srgbClr val="E8E9E7">
            <a:alpha val="90000"/>
          </a:srgb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GB" sz="1400" b="0" i="0" kern="1200" dirty="0">
              <a:latin typeface="Wallop" panose="00000500000000000000" pitchFamily="50" charset="0"/>
            </a:rPr>
            <a:t>Investigates the potential future impacts on air quality from net zero technologies in the Humber and Teesside industrial areas.</a:t>
          </a:r>
          <a:endParaRPr lang="en-GB" sz="1400" kern="1200" dirty="0">
            <a:solidFill>
              <a:schemeClr val="tx1"/>
            </a:solidFill>
            <a:latin typeface="Wallop" panose="00000500000000000000" pitchFamily="50" charset="0"/>
          </a:endParaRPr>
        </a:p>
        <a:p>
          <a:pPr marL="114300" lvl="1" indent="-114300" algn="l" defTabSz="622300">
            <a:lnSpc>
              <a:spcPct val="90000"/>
            </a:lnSpc>
            <a:spcBef>
              <a:spcPct val="0"/>
            </a:spcBef>
            <a:spcAft>
              <a:spcPct val="15000"/>
            </a:spcAft>
            <a:buFont typeface="Arial" panose="020B0604020202020204" pitchFamily="34" charset="0"/>
            <a:buChar char="•"/>
          </a:pPr>
          <a:r>
            <a:rPr lang="en-GB" sz="1400" kern="1200" dirty="0">
              <a:solidFill>
                <a:schemeClr val="tx1"/>
              </a:solidFill>
              <a:latin typeface="Wallop" panose="00000500000000000000" pitchFamily="50" charset="0"/>
            </a:rPr>
            <a:t>Available </a:t>
          </a:r>
          <a:r>
            <a:rPr lang="en-GB" sz="1400" kern="1200" dirty="0">
              <a:solidFill>
                <a:schemeClr val="tx1"/>
              </a:solidFill>
              <a:latin typeface="Wallop" panose="00000500000000000000" pitchFamily="50" charset="0"/>
              <a:hlinkClick xmlns:r="http://schemas.openxmlformats.org/officeDocument/2006/relationships" r:id="rId6"/>
            </a:rPr>
            <a:t>here</a:t>
          </a:r>
          <a:endParaRPr lang="en-GB" sz="1400" kern="1200" dirty="0">
            <a:solidFill>
              <a:schemeClr val="tx1"/>
            </a:solidFill>
            <a:latin typeface="Wallop" panose="00000500000000000000" pitchFamily="50" charset="0"/>
          </a:endParaRPr>
        </a:p>
      </dsp:txBody>
      <dsp:txXfrm rot="-5400000">
        <a:off x="3876339" y="4671159"/>
        <a:ext cx="6857430" cy="625528"/>
      </dsp:txXfrm>
    </dsp:sp>
    <dsp:sp modelId="{6C688FBB-BCE8-4A01-980F-9A1342A4243C}">
      <dsp:nvSpPr>
        <dsp:cNvPr id="0" name=""/>
        <dsp:cNvSpPr/>
      </dsp:nvSpPr>
      <dsp:spPr>
        <a:xfrm>
          <a:off x="0" y="4550668"/>
          <a:ext cx="3876339" cy="866510"/>
        </a:xfrm>
        <a:prstGeom prst="roundRect">
          <a:avLst/>
        </a:prstGeom>
        <a:solidFill>
          <a:srgbClr val="2AF9D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latin typeface="Wallop" panose="00000500000000000000" pitchFamily="50" charset="0"/>
            </a:rPr>
            <a:t>EA Cumulative air quality impacts report</a:t>
          </a:r>
        </a:p>
      </dsp:txBody>
      <dsp:txXfrm>
        <a:off x="42300" y="4592968"/>
        <a:ext cx="3791739" cy="7819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A93FA-B0E4-41CE-B4B5-1F42A4DDAE67}">
      <dsp:nvSpPr>
        <dsp:cNvPr id="0" name=""/>
        <dsp:cNvSpPr/>
      </dsp:nvSpPr>
      <dsp:spPr>
        <a:xfrm>
          <a:off x="0" y="0"/>
          <a:ext cx="10515600" cy="1325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The report recognises that water is vital for use in the production of energy, and energy is vital to support growth and economic security. </a:t>
          </a:r>
          <a:br>
            <a:rPr lang="en-GB" sz="1800" kern="1200" dirty="0"/>
          </a:br>
          <a:r>
            <a:rPr lang="en-GB" sz="1800" kern="1200" dirty="0"/>
            <a:t>Expect to see demand for low carbon energy generation increase significantly from all sectors over the coming decades with an associated increased demand for water</a:t>
          </a:r>
          <a:endParaRPr lang="en-US" sz="1800" kern="1200" dirty="0"/>
        </a:p>
      </dsp:txBody>
      <dsp:txXfrm>
        <a:off x="64713" y="64713"/>
        <a:ext cx="10386174" cy="1196224"/>
      </dsp:txXfrm>
    </dsp:sp>
    <dsp:sp modelId="{98ECD559-F9AA-45B7-AEF1-B2A7072EA22A}">
      <dsp:nvSpPr>
        <dsp:cNvPr id="0" name=""/>
        <dsp:cNvSpPr/>
      </dsp:nvSpPr>
      <dsp:spPr>
        <a:xfrm>
          <a:off x="0" y="1339279"/>
          <a:ext cx="10515600" cy="5213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Work carried out for the Environment Agency estimates that the water needs for Carbon Capture and Storage and hydrogen production alone will amount to 767 </a:t>
          </a:r>
          <a:r>
            <a:rPr lang="en-GB" sz="1800" kern="1200" dirty="0" err="1"/>
            <a:t>Ml</a:t>
          </a:r>
          <a:r>
            <a:rPr lang="en-GB" sz="1800" kern="1200" dirty="0"/>
            <a:t>/d by 2050 </a:t>
          </a:r>
          <a:endParaRPr lang="en-US" sz="1800" kern="1200" dirty="0"/>
        </a:p>
      </dsp:txBody>
      <dsp:txXfrm>
        <a:off x="25449" y="1364728"/>
        <a:ext cx="10464702" cy="470430"/>
      </dsp:txXfrm>
    </dsp:sp>
    <dsp:sp modelId="{5914E0F2-BF2A-41B5-99FF-ADF0A51B4E61}">
      <dsp:nvSpPr>
        <dsp:cNvPr id="0" name=""/>
        <dsp:cNvSpPr/>
      </dsp:nvSpPr>
      <dsp:spPr>
        <a:xfrm>
          <a:off x="0" y="1870330"/>
          <a:ext cx="10515600" cy="5213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Engagement with the sector has demonstrated that there is a need for a better understanding of where water is available so that it is not a barrier to progression.</a:t>
          </a:r>
          <a:endParaRPr lang="en-US" sz="1800" kern="1200" dirty="0"/>
        </a:p>
      </dsp:txBody>
      <dsp:txXfrm>
        <a:off x="25449" y="1895779"/>
        <a:ext cx="10464702" cy="470430"/>
      </dsp:txXfrm>
    </dsp:sp>
    <dsp:sp modelId="{5C0BE2BD-FE26-4C7D-8E8D-D72D22930515}">
      <dsp:nvSpPr>
        <dsp:cNvPr id="0" name=""/>
        <dsp:cNvSpPr/>
      </dsp:nvSpPr>
      <dsp:spPr>
        <a:xfrm>
          <a:off x="6118" y="2401380"/>
          <a:ext cx="3713031" cy="5213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t>Recommendations for the Energy sector :</a:t>
          </a:r>
          <a:endParaRPr lang="en-US" sz="1800" kern="1200" dirty="0"/>
        </a:p>
      </dsp:txBody>
      <dsp:txXfrm>
        <a:off x="31567" y="2426829"/>
        <a:ext cx="3662133" cy="470430"/>
      </dsp:txXfrm>
    </dsp:sp>
    <dsp:sp modelId="{3BC4DD07-8204-43BB-9462-4A4BA7DEB8CE}">
      <dsp:nvSpPr>
        <dsp:cNvPr id="0" name=""/>
        <dsp:cNvSpPr/>
      </dsp:nvSpPr>
      <dsp:spPr>
        <a:xfrm>
          <a:off x="0" y="2922709"/>
          <a:ext cx="10515600" cy="1509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GB" sz="1800" kern="1200" dirty="0">
              <a:solidFill>
                <a:schemeClr val="tx2"/>
              </a:solidFill>
            </a:rPr>
            <a:t>continue to engage with regional water resources planning groups and water companies on the sector’s water needs</a:t>
          </a:r>
          <a:endParaRPr lang="en-US" sz="1800" kern="1200" dirty="0">
            <a:solidFill>
              <a:schemeClr val="tx2"/>
            </a:solidFill>
          </a:endParaRPr>
        </a:p>
        <a:p>
          <a:pPr marL="171450" lvl="1" indent="-171450" algn="l" defTabSz="800100">
            <a:lnSpc>
              <a:spcPct val="90000"/>
            </a:lnSpc>
            <a:spcBef>
              <a:spcPct val="0"/>
            </a:spcBef>
            <a:spcAft>
              <a:spcPct val="20000"/>
            </a:spcAft>
            <a:buChar char="•"/>
          </a:pPr>
          <a:r>
            <a:rPr lang="en-GB" sz="1800" kern="1200" dirty="0">
              <a:solidFill>
                <a:schemeClr val="tx2"/>
              </a:solidFill>
            </a:rPr>
            <a:t>identify and evaluate suitable options to meet future water demand, e.g. recycling, desalination</a:t>
          </a:r>
          <a:endParaRPr lang="en-US" sz="1800" kern="1200" dirty="0">
            <a:solidFill>
              <a:schemeClr val="tx2"/>
            </a:solidFill>
          </a:endParaRPr>
        </a:p>
        <a:p>
          <a:pPr marL="171450" lvl="1" indent="-171450" algn="l" defTabSz="800100">
            <a:lnSpc>
              <a:spcPct val="90000"/>
            </a:lnSpc>
            <a:spcBef>
              <a:spcPct val="0"/>
            </a:spcBef>
            <a:spcAft>
              <a:spcPct val="20000"/>
            </a:spcAft>
            <a:buChar char="•"/>
          </a:pPr>
          <a:r>
            <a:rPr lang="en-GB" sz="1800" kern="1200" dirty="0">
              <a:solidFill>
                <a:schemeClr val="tx2"/>
              </a:solidFill>
            </a:rPr>
            <a:t>where relevant, develop joint proposals for additional resources in conjunction with other sectors e.g. build green hydrogen near </a:t>
          </a:r>
          <a:r>
            <a:rPr lang="en-GB" sz="1800" kern="1200" dirty="0" err="1">
              <a:solidFill>
                <a:schemeClr val="tx2"/>
              </a:solidFill>
            </a:rPr>
            <a:t>WatCo</a:t>
          </a:r>
          <a:r>
            <a:rPr lang="en-GB" sz="1800" kern="1200" dirty="0">
              <a:solidFill>
                <a:schemeClr val="tx2"/>
              </a:solidFill>
            </a:rPr>
            <a:t> desalination plant, co-fund plant &amp; share water</a:t>
          </a:r>
          <a:endParaRPr lang="en-US" sz="1800" kern="1200" dirty="0">
            <a:solidFill>
              <a:schemeClr val="tx2"/>
            </a:solidFill>
          </a:endParaRPr>
        </a:p>
        <a:p>
          <a:pPr marL="171450" lvl="1" indent="-171450" algn="l" defTabSz="800100">
            <a:lnSpc>
              <a:spcPct val="90000"/>
            </a:lnSpc>
            <a:spcBef>
              <a:spcPct val="0"/>
            </a:spcBef>
            <a:spcAft>
              <a:spcPct val="20000"/>
            </a:spcAft>
            <a:buChar char="•"/>
          </a:pPr>
          <a:r>
            <a:rPr lang="en-GB" sz="1800" kern="1200" dirty="0">
              <a:solidFill>
                <a:schemeClr val="tx2"/>
              </a:solidFill>
            </a:rPr>
            <a:t>improve its long-term planning for expected future water needs</a:t>
          </a:r>
          <a:endParaRPr lang="en-US" sz="1800" kern="1200" dirty="0">
            <a:solidFill>
              <a:schemeClr val="tx2"/>
            </a:solidFill>
          </a:endParaRPr>
        </a:p>
        <a:p>
          <a:pPr marL="171450" lvl="1" indent="-171450" algn="l" defTabSz="800100">
            <a:lnSpc>
              <a:spcPct val="90000"/>
            </a:lnSpc>
            <a:spcBef>
              <a:spcPct val="0"/>
            </a:spcBef>
            <a:spcAft>
              <a:spcPct val="20000"/>
            </a:spcAft>
            <a:buChar char="•"/>
          </a:pPr>
          <a:r>
            <a:rPr lang="en-GB" sz="1800" kern="1200" dirty="0">
              <a:solidFill>
                <a:schemeClr val="tx2"/>
              </a:solidFill>
            </a:rPr>
            <a:t>take account of water needs &amp; availability in the design and siting of plants</a:t>
          </a:r>
          <a:endParaRPr lang="en-US" sz="1800" kern="1200" dirty="0">
            <a:solidFill>
              <a:schemeClr val="tx2"/>
            </a:solidFill>
          </a:endParaRPr>
        </a:p>
        <a:p>
          <a:pPr marL="171450" lvl="1" indent="-171450" algn="l" defTabSz="800100">
            <a:lnSpc>
              <a:spcPct val="90000"/>
            </a:lnSpc>
            <a:spcBef>
              <a:spcPct val="0"/>
            </a:spcBef>
            <a:spcAft>
              <a:spcPct val="20000"/>
            </a:spcAft>
            <a:buChar char="•"/>
          </a:pPr>
          <a:r>
            <a:rPr lang="en-GB" sz="1800" kern="1200" dirty="0">
              <a:solidFill>
                <a:schemeClr val="tx2"/>
              </a:solidFill>
            </a:rPr>
            <a:t>continue to improve its water efficiency in production methods </a:t>
          </a:r>
          <a:endParaRPr lang="en-US" sz="1800" kern="1200" dirty="0">
            <a:solidFill>
              <a:schemeClr val="tx2"/>
            </a:solidFill>
          </a:endParaRPr>
        </a:p>
      </dsp:txBody>
      <dsp:txXfrm>
        <a:off x="0" y="2922709"/>
        <a:ext cx="10515600" cy="1509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208D4-2A01-487E-B30A-4AC44041606F}">
      <dsp:nvSpPr>
        <dsp:cNvPr id="0" name=""/>
        <dsp:cNvSpPr/>
      </dsp:nvSpPr>
      <dsp:spPr>
        <a:xfrm>
          <a:off x="5824728" y="1722118"/>
          <a:ext cx="4995360" cy="346785"/>
        </a:xfrm>
        <a:custGeom>
          <a:avLst/>
          <a:gdLst/>
          <a:ahLst/>
          <a:cxnLst/>
          <a:rect l="0" t="0" r="0" b="0"/>
          <a:pathLst>
            <a:path>
              <a:moveTo>
                <a:pt x="0" y="0"/>
              </a:moveTo>
              <a:lnTo>
                <a:pt x="0" y="173392"/>
              </a:lnTo>
              <a:lnTo>
                <a:pt x="4995360" y="173392"/>
              </a:lnTo>
              <a:lnTo>
                <a:pt x="4995360" y="346785"/>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39B64F-860E-488F-A6AB-B75F2178202C}">
      <dsp:nvSpPr>
        <dsp:cNvPr id="0" name=""/>
        <dsp:cNvSpPr/>
      </dsp:nvSpPr>
      <dsp:spPr>
        <a:xfrm>
          <a:off x="5824728" y="1722118"/>
          <a:ext cx="2997216" cy="346785"/>
        </a:xfrm>
        <a:custGeom>
          <a:avLst/>
          <a:gdLst/>
          <a:ahLst/>
          <a:cxnLst/>
          <a:rect l="0" t="0" r="0" b="0"/>
          <a:pathLst>
            <a:path>
              <a:moveTo>
                <a:pt x="0" y="0"/>
              </a:moveTo>
              <a:lnTo>
                <a:pt x="0" y="173392"/>
              </a:lnTo>
              <a:lnTo>
                <a:pt x="2997216" y="173392"/>
              </a:lnTo>
              <a:lnTo>
                <a:pt x="2997216" y="346785"/>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1D5E2D-4EDE-4728-8B1E-A0582F10810A}">
      <dsp:nvSpPr>
        <dsp:cNvPr id="0" name=""/>
        <dsp:cNvSpPr/>
      </dsp:nvSpPr>
      <dsp:spPr>
        <a:xfrm>
          <a:off x="5824728" y="1722118"/>
          <a:ext cx="999072" cy="346785"/>
        </a:xfrm>
        <a:custGeom>
          <a:avLst/>
          <a:gdLst/>
          <a:ahLst/>
          <a:cxnLst/>
          <a:rect l="0" t="0" r="0" b="0"/>
          <a:pathLst>
            <a:path>
              <a:moveTo>
                <a:pt x="0" y="0"/>
              </a:moveTo>
              <a:lnTo>
                <a:pt x="0" y="173392"/>
              </a:lnTo>
              <a:lnTo>
                <a:pt x="999072" y="173392"/>
              </a:lnTo>
              <a:lnTo>
                <a:pt x="999072" y="346785"/>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A79FFC-8EB2-419E-B408-902B6414269C}">
      <dsp:nvSpPr>
        <dsp:cNvPr id="0" name=""/>
        <dsp:cNvSpPr/>
      </dsp:nvSpPr>
      <dsp:spPr>
        <a:xfrm>
          <a:off x="4825655" y="1722118"/>
          <a:ext cx="999072" cy="346785"/>
        </a:xfrm>
        <a:custGeom>
          <a:avLst/>
          <a:gdLst/>
          <a:ahLst/>
          <a:cxnLst/>
          <a:rect l="0" t="0" r="0" b="0"/>
          <a:pathLst>
            <a:path>
              <a:moveTo>
                <a:pt x="999072" y="0"/>
              </a:moveTo>
              <a:lnTo>
                <a:pt x="999072" y="173392"/>
              </a:lnTo>
              <a:lnTo>
                <a:pt x="0" y="173392"/>
              </a:lnTo>
              <a:lnTo>
                <a:pt x="0" y="346785"/>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90A2B6-F6F9-4604-BBD9-933F192A7F19}">
      <dsp:nvSpPr>
        <dsp:cNvPr id="0" name=""/>
        <dsp:cNvSpPr/>
      </dsp:nvSpPr>
      <dsp:spPr>
        <a:xfrm>
          <a:off x="2827511" y="1722118"/>
          <a:ext cx="2997216" cy="346785"/>
        </a:xfrm>
        <a:custGeom>
          <a:avLst/>
          <a:gdLst/>
          <a:ahLst/>
          <a:cxnLst/>
          <a:rect l="0" t="0" r="0" b="0"/>
          <a:pathLst>
            <a:path>
              <a:moveTo>
                <a:pt x="2997216" y="0"/>
              </a:moveTo>
              <a:lnTo>
                <a:pt x="2997216" y="173392"/>
              </a:lnTo>
              <a:lnTo>
                <a:pt x="0" y="173392"/>
              </a:lnTo>
              <a:lnTo>
                <a:pt x="0" y="346785"/>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1F8EDC-9408-4182-9C90-0DC14329A602}">
      <dsp:nvSpPr>
        <dsp:cNvPr id="0" name=""/>
        <dsp:cNvSpPr/>
      </dsp:nvSpPr>
      <dsp:spPr>
        <a:xfrm>
          <a:off x="168824" y="2894583"/>
          <a:ext cx="247703" cy="759625"/>
        </a:xfrm>
        <a:custGeom>
          <a:avLst/>
          <a:gdLst/>
          <a:ahLst/>
          <a:cxnLst/>
          <a:rect l="0" t="0" r="0" b="0"/>
          <a:pathLst>
            <a:path>
              <a:moveTo>
                <a:pt x="0" y="0"/>
              </a:moveTo>
              <a:lnTo>
                <a:pt x="0" y="759625"/>
              </a:lnTo>
              <a:lnTo>
                <a:pt x="247703" y="759625"/>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71E409-63FF-4AE2-A464-5E9DE6D32996}">
      <dsp:nvSpPr>
        <dsp:cNvPr id="0" name=""/>
        <dsp:cNvSpPr/>
      </dsp:nvSpPr>
      <dsp:spPr>
        <a:xfrm>
          <a:off x="829367" y="1722118"/>
          <a:ext cx="4995360" cy="346785"/>
        </a:xfrm>
        <a:custGeom>
          <a:avLst/>
          <a:gdLst/>
          <a:ahLst/>
          <a:cxnLst/>
          <a:rect l="0" t="0" r="0" b="0"/>
          <a:pathLst>
            <a:path>
              <a:moveTo>
                <a:pt x="4995360" y="0"/>
              </a:moveTo>
              <a:lnTo>
                <a:pt x="4995360" y="173392"/>
              </a:lnTo>
              <a:lnTo>
                <a:pt x="0" y="173392"/>
              </a:lnTo>
              <a:lnTo>
                <a:pt x="0" y="346785"/>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106BD6-C793-46A8-B280-F753E64A83FA}">
      <dsp:nvSpPr>
        <dsp:cNvPr id="0" name=""/>
        <dsp:cNvSpPr/>
      </dsp:nvSpPr>
      <dsp:spPr>
        <a:xfrm>
          <a:off x="4999048" y="896439"/>
          <a:ext cx="1651358" cy="825679"/>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a:latin typeface="Wallop" panose="00000500000000000000" pitchFamily="50" charset="0"/>
            </a:rPr>
            <a:t>Streamlining Permitting</a:t>
          </a:r>
        </a:p>
      </dsp:txBody>
      <dsp:txXfrm>
        <a:off x="4999048" y="896439"/>
        <a:ext cx="1651358" cy="825679"/>
      </dsp:txXfrm>
    </dsp:sp>
    <dsp:sp modelId="{C395FEEB-29B8-490C-85FD-336499FBBCC2}">
      <dsp:nvSpPr>
        <dsp:cNvPr id="0" name=""/>
        <dsp:cNvSpPr/>
      </dsp:nvSpPr>
      <dsp:spPr>
        <a:xfrm>
          <a:off x="3688" y="2068903"/>
          <a:ext cx="1651358" cy="825679"/>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Wallop" panose="00000500000000000000" pitchFamily="50" charset="0"/>
            </a:rPr>
            <a:t>EPR Reform</a:t>
          </a:r>
        </a:p>
      </dsp:txBody>
      <dsp:txXfrm>
        <a:off x="3688" y="2068903"/>
        <a:ext cx="1651358" cy="825679"/>
      </dsp:txXfrm>
    </dsp:sp>
    <dsp:sp modelId="{58327076-0E07-477D-94FF-47A6477C3C15}">
      <dsp:nvSpPr>
        <dsp:cNvPr id="0" name=""/>
        <dsp:cNvSpPr/>
      </dsp:nvSpPr>
      <dsp:spPr>
        <a:xfrm>
          <a:off x="416528" y="3241368"/>
          <a:ext cx="1651358" cy="825679"/>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latin typeface="Wallop" panose="00000500000000000000" pitchFamily="50" charset="0"/>
            </a:rPr>
            <a:t>Solvent Disclosure</a:t>
          </a:r>
          <a:endParaRPr lang="en-GB" sz="1300" kern="1200" dirty="0">
            <a:latin typeface="Wallop" panose="00000500000000000000" pitchFamily="50" charset="0"/>
          </a:endParaRPr>
        </a:p>
      </dsp:txBody>
      <dsp:txXfrm>
        <a:off x="416528" y="3241368"/>
        <a:ext cx="1651358" cy="825679"/>
      </dsp:txXfrm>
    </dsp:sp>
    <dsp:sp modelId="{6BE57BDE-7131-44B3-BDC5-058CEC39F9BA}">
      <dsp:nvSpPr>
        <dsp:cNvPr id="0" name=""/>
        <dsp:cNvSpPr/>
      </dsp:nvSpPr>
      <dsp:spPr>
        <a:xfrm>
          <a:off x="2001832" y="2068903"/>
          <a:ext cx="1651358" cy="825679"/>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Wallop" panose="00000500000000000000" pitchFamily="50" charset="0"/>
            </a:rPr>
            <a:t>EALs</a:t>
          </a:r>
        </a:p>
      </dsp:txBody>
      <dsp:txXfrm>
        <a:off x="2001832" y="2068903"/>
        <a:ext cx="1651358" cy="825679"/>
      </dsp:txXfrm>
    </dsp:sp>
    <dsp:sp modelId="{7D5F9CCC-216C-4C74-8FAF-6CA60B05BA99}">
      <dsp:nvSpPr>
        <dsp:cNvPr id="0" name=""/>
        <dsp:cNvSpPr/>
      </dsp:nvSpPr>
      <dsp:spPr>
        <a:xfrm>
          <a:off x="3999976" y="2068903"/>
          <a:ext cx="1651358" cy="825679"/>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latin typeface="Wallop" panose="00000500000000000000" pitchFamily="50" charset="0"/>
            </a:rPr>
            <a:t>Cumulative Impacts</a:t>
          </a:r>
        </a:p>
      </dsp:txBody>
      <dsp:txXfrm>
        <a:off x="3999976" y="2068903"/>
        <a:ext cx="1651358" cy="825679"/>
      </dsp:txXfrm>
    </dsp:sp>
    <dsp:sp modelId="{903D9278-3ED4-4492-8C18-7E6D7F8C73A8}">
      <dsp:nvSpPr>
        <dsp:cNvPr id="0" name=""/>
        <dsp:cNvSpPr/>
      </dsp:nvSpPr>
      <dsp:spPr>
        <a:xfrm>
          <a:off x="5998120" y="2068903"/>
          <a:ext cx="1651358" cy="825679"/>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latin typeface="Wallop" panose="00000500000000000000" pitchFamily="50" charset="0"/>
            </a:rPr>
            <a:t>Monitoring &amp; Measurement</a:t>
          </a:r>
        </a:p>
      </dsp:txBody>
      <dsp:txXfrm>
        <a:off x="5998120" y="2068903"/>
        <a:ext cx="1651358" cy="825679"/>
      </dsp:txXfrm>
    </dsp:sp>
    <dsp:sp modelId="{A637CFC2-6E7D-4489-BC2F-3B471B081C60}">
      <dsp:nvSpPr>
        <dsp:cNvPr id="0" name=""/>
        <dsp:cNvSpPr/>
      </dsp:nvSpPr>
      <dsp:spPr>
        <a:xfrm>
          <a:off x="7996264" y="2068903"/>
          <a:ext cx="1651358" cy="825679"/>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Wallop" panose="00000500000000000000" pitchFamily="50" charset="0"/>
            </a:rPr>
            <a:t>Novel Technologies</a:t>
          </a:r>
        </a:p>
      </dsp:txBody>
      <dsp:txXfrm>
        <a:off x="7996264" y="2068903"/>
        <a:ext cx="1651358" cy="825679"/>
      </dsp:txXfrm>
    </dsp:sp>
    <dsp:sp modelId="{781ECA80-5C4E-4D3A-8A91-30228DA50F54}">
      <dsp:nvSpPr>
        <dsp:cNvPr id="0" name=""/>
        <dsp:cNvSpPr/>
      </dsp:nvSpPr>
      <dsp:spPr>
        <a:xfrm>
          <a:off x="9994408" y="2068903"/>
          <a:ext cx="1651358" cy="825679"/>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Wallop" panose="00000500000000000000" pitchFamily="50" charset="0"/>
            </a:rPr>
            <a:t>Lessons Learned</a:t>
          </a:r>
        </a:p>
      </dsp:txBody>
      <dsp:txXfrm>
        <a:off x="9994408" y="2068903"/>
        <a:ext cx="1651358" cy="8256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D7036-39F8-479A-9740-C71164D8EC17}">
      <dsp:nvSpPr>
        <dsp:cNvPr id="0" name=""/>
        <dsp:cNvSpPr/>
      </dsp:nvSpPr>
      <dsp:spPr>
        <a:xfrm>
          <a:off x="5824728" y="1206258"/>
          <a:ext cx="5035912" cy="840646"/>
        </a:xfrm>
        <a:custGeom>
          <a:avLst/>
          <a:gdLst/>
          <a:ahLst/>
          <a:cxnLst/>
          <a:rect l="0" t="0" r="0" b="0"/>
          <a:pathLst>
            <a:path>
              <a:moveTo>
                <a:pt x="0" y="0"/>
              </a:moveTo>
              <a:lnTo>
                <a:pt x="0" y="420323"/>
              </a:lnTo>
              <a:lnTo>
                <a:pt x="5035912" y="420323"/>
              </a:lnTo>
              <a:lnTo>
                <a:pt x="5035912" y="840646"/>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BA898-BDDB-42EF-96D3-2636588B8229}">
      <dsp:nvSpPr>
        <dsp:cNvPr id="0" name=""/>
        <dsp:cNvSpPr/>
      </dsp:nvSpPr>
      <dsp:spPr>
        <a:xfrm>
          <a:off x="5824728" y="1206258"/>
          <a:ext cx="2532927" cy="840646"/>
        </a:xfrm>
        <a:custGeom>
          <a:avLst/>
          <a:gdLst/>
          <a:ahLst/>
          <a:cxnLst/>
          <a:rect l="0" t="0" r="0" b="0"/>
          <a:pathLst>
            <a:path>
              <a:moveTo>
                <a:pt x="0" y="0"/>
              </a:moveTo>
              <a:lnTo>
                <a:pt x="0" y="420323"/>
              </a:lnTo>
              <a:lnTo>
                <a:pt x="2532927" y="420323"/>
              </a:lnTo>
              <a:lnTo>
                <a:pt x="2532927" y="840646"/>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1D5E2D-4EDE-4728-8B1E-A0582F10810A}">
      <dsp:nvSpPr>
        <dsp:cNvPr id="0" name=""/>
        <dsp:cNvSpPr/>
      </dsp:nvSpPr>
      <dsp:spPr>
        <a:xfrm>
          <a:off x="5779008" y="1206258"/>
          <a:ext cx="91440" cy="840646"/>
        </a:xfrm>
        <a:custGeom>
          <a:avLst/>
          <a:gdLst/>
          <a:ahLst/>
          <a:cxnLst/>
          <a:rect l="0" t="0" r="0" b="0"/>
          <a:pathLst>
            <a:path>
              <a:moveTo>
                <a:pt x="45720" y="0"/>
              </a:moveTo>
              <a:lnTo>
                <a:pt x="45720" y="420323"/>
              </a:lnTo>
              <a:lnTo>
                <a:pt x="110029" y="420323"/>
              </a:lnTo>
              <a:lnTo>
                <a:pt x="110029" y="840646"/>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A79FFC-8EB2-419E-B408-902B6414269C}">
      <dsp:nvSpPr>
        <dsp:cNvPr id="0" name=""/>
        <dsp:cNvSpPr/>
      </dsp:nvSpPr>
      <dsp:spPr>
        <a:xfrm>
          <a:off x="3494455" y="1206258"/>
          <a:ext cx="2330272" cy="840646"/>
        </a:xfrm>
        <a:custGeom>
          <a:avLst/>
          <a:gdLst/>
          <a:ahLst/>
          <a:cxnLst/>
          <a:rect l="0" t="0" r="0" b="0"/>
          <a:pathLst>
            <a:path>
              <a:moveTo>
                <a:pt x="2330272" y="0"/>
              </a:moveTo>
              <a:lnTo>
                <a:pt x="2330272" y="420323"/>
              </a:lnTo>
              <a:lnTo>
                <a:pt x="0" y="420323"/>
              </a:lnTo>
              <a:lnTo>
                <a:pt x="0" y="840646"/>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90A2B6-F6F9-4604-BBD9-933F192A7F19}">
      <dsp:nvSpPr>
        <dsp:cNvPr id="0" name=""/>
        <dsp:cNvSpPr/>
      </dsp:nvSpPr>
      <dsp:spPr>
        <a:xfrm>
          <a:off x="927161" y="1206258"/>
          <a:ext cx="4897566" cy="840646"/>
        </a:xfrm>
        <a:custGeom>
          <a:avLst/>
          <a:gdLst/>
          <a:ahLst/>
          <a:cxnLst/>
          <a:rect l="0" t="0" r="0" b="0"/>
          <a:pathLst>
            <a:path>
              <a:moveTo>
                <a:pt x="4897566" y="0"/>
              </a:moveTo>
              <a:lnTo>
                <a:pt x="4897566" y="420323"/>
              </a:lnTo>
              <a:lnTo>
                <a:pt x="0" y="420323"/>
              </a:lnTo>
              <a:lnTo>
                <a:pt x="0" y="840646"/>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106BD6-C793-46A8-B280-F753E64A83FA}">
      <dsp:nvSpPr>
        <dsp:cNvPr id="0" name=""/>
        <dsp:cNvSpPr/>
      </dsp:nvSpPr>
      <dsp:spPr>
        <a:xfrm>
          <a:off x="5160116" y="480540"/>
          <a:ext cx="1329222" cy="725718"/>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a:latin typeface="Wallop" panose="00000500000000000000" pitchFamily="50" charset="0"/>
            </a:rPr>
            <a:t>Streamlining Planning</a:t>
          </a:r>
        </a:p>
      </dsp:txBody>
      <dsp:txXfrm>
        <a:off x="5160116" y="480540"/>
        <a:ext cx="1329222" cy="725718"/>
      </dsp:txXfrm>
    </dsp:sp>
    <dsp:sp modelId="{6BE57BDE-7131-44B3-BDC5-058CEC39F9BA}">
      <dsp:nvSpPr>
        <dsp:cNvPr id="0" name=""/>
        <dsp:cNvSpPr/>
      </dsp:nvSpPr>
      <dsp:spPr>
        <a:xfrm>
          <a:off x="2590" y="2046904"/>
          <a:ext cx="1849142" cy="863504"/>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Wallop" panose="00000500000000000000" pitchFamily="50" charset="0"/>
            </a:rPr>
            <a:t>National Policy Statements</a:t>
          </a:r>
        </a:p>
      </dsp:txBody>
      <dsp:txXfrm>
        <a:off x="2590" y="2046904"/>
        <a:ext cx="1849142" cy="863504"/>
      </dsp:txXfrm>
    </dsp:sp>
    <dsp:sp modelId="{7D5F9CCC-216C-4C74-8FAF-6CA60B05BA99}">
      <dsp:nvSpPr>
        <dsp:cNvPr id="0" name=""/>
        <dsp:cNvSpPr/>
      </dsp:nvSpPr>
      <dsp:spPr>
        <a:xfrm>
          <a:off x="2692379" y="2046904"/>
          <a:ext cx="1604153" cy="863504"/>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Wallop" panose="00000500000000000000" pitchFamily="50" charset="0"/>
            </a:rPr>
            <a:t>CCUS National Policy Statement</a:t>
          </a:r>
        </a:p>
      </dsp:txBody>
      <dsp:txXfrm>
        <a:off x="2692379" y="2046904"/>
        <a:ext cx="1604153" cy="863504"/>
      </dsp:txXfrm>
    </dsp:sp>
    <dsp:sp modelId="{903D9278-3ED4-4492-8C18-7E6D7F8C73A8}">
      <dsp:nvSpPr>
        <dsp:cNvPr id="0" name=""/>
        <dsp:cNvSpPr/>
      </dsp:nvSpPr>
      <dsp:spPr>
        <a:xfrm>
          <a:off x="5137179" y="2046904"/>
          <a:ext cx="1503716" cy="863504"/>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Wallop" panose="00000500000000000000" pitchFamily="50" charset="0"/>
            </a:rPr>
            <a:t>Cross-border Barriers</a:t>
          </a:r>
        </a:p>
      </dsp:txBody>
      <dsp:txXfrm>
        <a:off x="5137179" y="2046904"/>
        <a:ext cx="1503716" cy="863504"/>
      </dsp:txXfrm>
    </dsp:sp>
    <dsp:sp modelId="{6ABF7182-92F4-49D7-BBBF-163106DC8082}">
      <dsp:nvSpPr>
        <dsp:cNvPr id="0" name=""/>
        <dsp:cNvSpPr/>
      </dsp:nvSpPr>
      <dsp:spPr>
        <a:xfrm>
          <a:off x="7481542" y="2046904"/>
          <a:ext cx="1752227" cy="867867"/>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latin typeface="Wallop" panose="00000500000000000000" pitchFamily="50" charset="0"/>
            </a:rPr>
            <a:t>Devolved Nation Barriers</a:t>
          </a:r>
        </a:p>
      </dsp:txBody>
      <dsp:txXfrm>
        <a:off x="7481542" y="2046904"/>
        <a:ext cx="1752227" cy="867867"/>
      </dsp:txXfrm>
    </dsp:sp>
    <dsp:sp modelId="{B58327D4-E6EB-44D5-A8CC-D092B803C6D5}">
      <dsp:nvSpPr>
        <dsp:cNvPr id="0" name=""/>
        <dsp:cNvSpPr/>
      </dsp:nvSpPr>
      <dsp:spPr>
        <a:xfrm>
          <a:off x="10074416" y="2046904"/>
          <a:ext cx="1572449" cy="890745"/>
        </a:xfrm>
        <a:prstGeom prst="rect">
          <a:avLst/>
        </a:prstGeom>
        <a:solidFill>
          <a:schemeClr val="lt1">
            <a:hueOff val="0"/>
            <a:satOff val="0"/>
            <a:lumOff val="0"/>
            <a:alphaOff val="0"/>
          </a:schemeClr>
        </a:solidFill>
        <a:ln w="19050" cap="flat" cmpd="sng" algn="ctr">
          <a:solidFill>
            <a:srgbClr val="2AF9D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Wallop" panose="00000500000000000000" pitchFamily="50" charset="0"/>
            </a:rPr>
            <a:t>Planning &amp; Infrastructure Bill</a:t>
          </a:r>
        </a:p>
      </dsp:txBody>
      <dsp:txXfrm>
        <a:off x="10074416" y="2046904"/>
        <a:ext cx="1572449" cy="89074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7C2B6-019B-4F7D-8C56-EDC606F28438}" type="datetimeFigureOut">
              <a:rPr lang="en-GB" smtClean="0"/>
              <a:t>01/12/2025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FDFCF-206F-4697-8EB7-73E8936B32FE}" type="slidenum">
              <a:rPr lang="en-GB" smtClean="0"/>
              <a:t>‹#›</a:t>
            </a:fld>
            <a:endParaRPr lang="en-GB"/>
          </a:p>
        </p:txBody>
      </p:sp>
    </p:spTree>
    <p:extLst>
      <p:ext uri="{BB962C8B-B14F-4D97-AF65-F5344CB8AC3E}">
        <p14:creationId xmlns:p14="http://schemas.microsoft.com/office/powerpoint/2010/main" val="3287946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E978DB-0F58-F141-86A6-434C742FF259}" type="slidenum">
              <a:rPr lang="en-US" smtClean="0"/>
              <a:t>2</a:t>
            </a:fld>
            <a:endParaRPr lang="en-US"/>
          </a:p>
        </p:txBody>
      </p:sp>
    </p:spTree>
    <p:extLst>
      <p:ext uri="{BB962C8B-B14F-4D97-AF65-F5344CB8AC3E}">
        <p14:creationId xmlns:p14="http://schemas.microsoft.com/office/powerpoint/2010/main" val="80817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EBFDFCF-206F-4697-8EB7-73E8936B32FE}" type="slidenum">
              <a:rPr lang="en-GB" smtClean="0"/>
              <a:t>3</a:t>
            </a:fld>
            <a:endParaRPr lang="en-GB"/>
          </a:p>
        </p:txBody>
      </p:sp>
    </p:spTree>
    <p:extLst>
      <p:ext uri="{BB962C8B-B14F-4D97-AF65-F5344CB8AC3E}">
        <p14:creationId xmlns:p14="http://schemas.microsoft.com/office/powerpoint/2010/main" val="354312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B2858-4CC8-BF8D-55AC-5D1BBCC5B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D5C26-31B5-8B67-7160-9214853C9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84EE7-796B-1CC7-6D71-215E285D93B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8132C6C-F923-FE22-FC04-163B7FD136EE}"/>
              </a:ext>
            </a:extLst>
          </p:cNvPr>
          <p:cNvSpPr>
            <a:spLocks noGrp="1"/>
          </p:cNvSpPr>
          <p:nvPr>
            <p:ph type="sldNum" sz="quarter" idx="5"/>
          </p:nvPr>
        </p:nvSpPr>
        <p:spPr/>
        <p:txBody>
          <a:bodyPr/>
          <a:lstStyle/>
          <a:p>
            <a:fld id="{0EBFDFCF-206F-4697-8EB7-73E8936B32FE}" type="slidenum">
              <a:rPr lang="en-GB" smtClean="0"/>
              <a:t>4</a:t>
            </a:fld>
            <a:endParaRPr lang="en-GB"/>
          </a:p>
        </p:txBody>
      </p:sp>
    </p:spTree>
    <p:extLst>
      <p:ext uri="{BB962C8B-B14F-4D97-AF65-F5344CB8AC3E}">
        <p14:creationId xmlns:p14="http://schemas.microsoft.com/office/powerpoint/2010/main" val="3752796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List of all relevant to this group consultations that the CCSA has submitted responses to – as well as currently open and expected consultations</a:t>
            </a:r>
          </a:p>
          <a:p>
            <a:pPr marL="171450" indent="-171450">
              <a:buFontTx/>
              <a:buChar char="-"/>
            </a:pPr>
            <a:r>
              <a:rPr lang="en-GB" dirty="0"/>
              <a:t>This year we have responded to….</a:t>
            </a:r>
          </a:p>
          <a:p>
            <a:pPr marL="171450" indent="-171450">
              <a:buFontTx/>
              <a:buChar char="-"/>
            </a:pPr>
            <a:r>
              <a:rPr lang="en-GB" dirty="0"/>
              <a:t>Since our last meeting, we have responded to…. </a:t>
            </a:r>
          </a:p>
          <a:p>
            <a:pPr marL="628650" lvl="1" indent="-171450">
              <a:buFontTx/>
              <a:buChar char="-"/>
            </a:pPr>
            <a:r>
              <a:rPr lang="en-GB" dirty="0"/>
              <a:t>Notably: EPR: key points raised in the CCSA response: clarity for water abstraction licenses, solvent confidentiality, regulatory approach to risk management, regulator’s resources and capacity, we also supported the guidance for emerging techniques approach, but raised some concerns regarding the dynamic approach to BAT proposal for CCUS, the horizontal BAT proposal, and the outline permitting approach. Regarding proposals to regulate types of carbon capture that are currently not included within EPR, we supported this in principle as we did not receive any member input that would suggest otherwise.</a:t>
            </a:r>
          </a:p>
          <a:p>
            <a:pPr marL="171450" indent="-171450">
              <a:buFontTx/>
              <a:buChar char="-"/>
            </a:pPr>
            <a:r>
              <a:rPr lang="en-GB" dirty="0"/>
              <a:t>In terms of ongoing consultations….. </a:t>
            </a:r>
          </a:p>
          <a:p>
            <a:pPr marL="171450" indent="-171450">
              <a:buFontTx/>
              <a:buChar char="-"/>
            </a:pPr>
            <a:r>
              <a:rPr lang="en-GB" dirty="0">
                <a:effectLst/>
              </a:rPr>
              <a:t>In terms of upcoming consultations that this group might want to comment on…. </a:t>
            </a:r>
          </a:p>
          <a:p>
            <a:pPr marL="171450" indent="-171450">
              <a:buFontTx/>
              <a:buChar char="-"/>
            </a:pPr>
            <a:r>
              <a:rPr lang="en-GB" dirty="0">
                <a:effectLst/>
              </a:rPr>
              <a:t>Any questions or comments on this list of consultations?</a:t>
            </a:r>
            <a:endParaRPr lang="en-GB" dirty="0"/>
          </a:p>
        </p:txBody>
      </p:sp>
      <p:sp>
        <p:nvSpPr>
          <p:cNvPr id="4" name="Slide Number Placeholder 3"/>
          <p:cNvSpPr>
            <a:spLocks noGrp="1"/>
          </p:cNvSpPr>
          <p:nvPr>
            <p:ph type="sldNum" sz="quarter" idx="5"/>
          </p:nvPr>
        </p:nvSpPr>
        <p:spPr/>
        <p:txBody>
          <a:bodyPr/>
          <a:lstStyle/>
          <a:p>
            <a:fld id="{0EBFDFCF-206F-4697-8EB7-73E8936B32FE}" type="slidenum">
              <a:rPr lang="en-GB" smtClean="0"/>
              <a:t>5</a:t>
            </a:fld>
            <a:endParaRPr lang="en-GB"/>
          </a:p>
        </p:txBody>
      </p:sp>
    </p:spTree>
    <p:extLst>
      <p:ext uri="{BB962C8B-B14F-4D97-AF65-F5344CB8AC3E}">
        <p14:creationId xmlns:p14="http://schemas.microsoft.com/office/powerpoint/2010/main" val="79225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AA04-12FA-C1BF-CC73-07BF444FA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2C7EE-6EAC-18CC-9697-BA9572775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9BF85-E02F-BF0B-8BE9-707BCB6318F1}"/>
              </a:ext>
            </a:extLst>
          </p:cNvPr>
          <p:cNvSpPr>
            <a:spLocks noGrp="1"/>
          </p:cNvSpPr>
          <p:nvPr>
            <p:ph type="body" idx="1"/>
          </p:nvPr>
        </p:nvSpPr>
        <p:spPr/>
        <p:txBody>
          <a:bodyPr/>
          <a:lstStyle/>
          <a:p>
            <a:pPr marL="171450" indent="-171450">
              <a:buFontTx/>
              <a:buChar char="-"/>
            </a:pPr>
            <a:endParaRPr lang="en-GB" dirty="0"/>
          </a:p>
        </p:txBody>
      </p:sp>
      <p:sp>
        <p:nvSpPr>
          <p:cNvPr id="4" name="Slide Number Placeholder 3">
            <a:extLst>
              <a:ext uri="{FF2B5EF4-FFF2-40B4-BE49-F238E27FC236}">
                <a16:creationId xmlns:a16="http://schemas.microsoft.com/office/drawing/2014/main" id="{93D62950-CBA0-5A9E-9D45-8EA265CCCE36}"/>
              </a:ext>
            </a:extLst>
          </p:cNvPr>
          <p:cNvSpPr>
            <a:spLocks noGrp="1"/>
          </p:cNvSpPr>
          <p:nvPr>
            <p:ph type="sldNum" sz="quarter" idx="5"/>
          </p:nvPr>
        </p:nvSpPr>
        <p:spPr/>
        <p:txBody>
          <a:bodyPr/>
          <a:lstStyle/>
          <a:p>
            <a:fld id="{99A62B10-A4C9-4B78-98D1-1C9A762EAF9A}" type="slidenum">
              <a:rPr lang="en-GB" smtClean="0"/>
              <a:t>7</a:t>
            </a:fld>
            <a:endParaRPr lang="en-GB"/>
          </a:p>
        </p:txBody>
      </p:sp>
    </p:spTree>
    <p:extLst>
      <p:ext uri="{BB962C8B-B14F-4D97-AF65-F5344CB8AC3E}">
        <p14:creationId xmlns:p14="http://schemas.microsoft.com/office/powerpoint/2010/main" val="154489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9453D-B553-454B-1DC9-B11B6E7B5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12A63-B8A1-C814-02AD-F815509762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19BF0-2550-1D4E-9B28-F4F403334CA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B58F30-EB33-2503-5FD5-8EF514CB2C5B}"/>
              </a:ext>
            </a:extLst>
          </p:cNvPr>
          <p:cNvSpPr>
            <a:spLocks noGrp="1"/>
          </p:cNvSpPr>
          <p:nvPr>
            <p:ph type="sldNum" sz="quarter" idx="5"/>
          </p:nvPr>
        </p:nvSpPr>
        <p:spPr/>
        <p:txBody>
          <a:bodyPr/>
          <a:lstStyle/>
          <a:p>
            <a:fld id="{0EBFDFCF-206F-4697-8EB7-73E8936B32FE}" type="slidenum">
              <a:rPr lang="en-GB" smtClean="0"/>
              <a:t>8</a:t>
            </a:fld>
            <a:endParaRPr lang="en-GB"/>
          </a:p>
        </p:txBody>
      </p:sp>
    </p:spTree>
    <p:extLst>
      <p:ext uri="{BB962C8B-B14F-4D97-AF65-F5344CB8AC3E}">
        <p14:creationId xmlns:p14="http://schemas.microsoft.com/office/powerpoint/2010/main" val="397415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7075-9148-5CA2-59D4-1F4819A05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46E05-C617-01B5-8AD8-A187F2EE5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5D2FB-C167-CD4D-B717-B296EBCC0F0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AF8D1A-43D6-EB6B-6313-AE21DE775928}"/>
              </a:ext>
            </a:extLst>
          </p:cNvPr>
          <p:cNvSpPr>
            <a:spLocks noGrp="1"/>
          </p:cNvSpPr>
          <p:nvPr>
            <p:ph type="sldNum" sz="quarter" idx="5"/>
          </p:nvPr>
        </p:nvSpPr>
        <p:spPr/>
        <p:txBody>
          <a:bodyPr/>
          <a:lstStyle/>
          <a:p>
            <a:fld id="{0EBFDFCF-206F-4697-8EB7-73E8936B32FE}" type="slidenum">
              <a:rPr lang="en-GB" smtClean="0"/>
              <a:t>21</a:t>
            </a:fld>
            <a:endParaRPr lang="en-GB"/>
          </a:p>
        </p:txBody>
      </p:sp>
    </p:spTree>
    <p:extLst>
      <p:ext uri="{BB962C8B-B14F-4D97-AF65-F5344CB8AC3E}">
        <p14:creationId xmlns:p14="http://schemas.microsoft.com/office/powerpoint/2010/main" val="217936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9327-9A84-5049-DEE2-9DD05D100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CAC58-3921-AEEC-B794-01524E0AB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D3060-D3AA-7CE2-6820-02C42CE9FE37}"/>
              </a:ext>
            </a:extLst>
          </p:cNvPr>
          <p:cNvSpPr>
            <a:spLocks noGrp="1"/>
          </p:cNvSpPr>
          <p:nvPr>
            <p:ph type="body" idx="1"/>
          </p:nvPr>
        </p:nvSpPr>
        <p:spPr/>
        <p:txBody>
          <a:bodyPr/>
          <a:lstStyle/>
          <a:p>
            <a:pPr marL="171450" indent="-171450">
              <a:buFontTx/>
              <a:buChar char="-"/>
            </a:pPr>
            <a:r>
              <a:rPr lang="en-GB" dirty="0"/>
              <a:t>Priorities were set in May last year so this is progress achieved since May </a:t>
            </a:r>
          </a:p>
          <a:p>
            <a:pPr marL="171450" indent="-171450">
              <a:buFontTx/>
              <a:buChar char="-"/>
            </a:pPr>
            <a:r>
              <a:rPr lang="en-GB" dirty="0"/>
              <a:t>Some of these are CCSA workstreams while others are government or </a:t>
            </a:r>
            <a:r>
              <a:rPr lang="en-GB"/>
              <a:t>regulator-led work</a:t>
            </a:r>
            <a:endParaRPr lang="en-GB" dirty="0"/>
          </a:p>
        </p:txBody>
      </p:sp>
      <p:sp>
        <p:nvSpPr>
          <p:cNvPr id="4" name="Slide Number Placeholder 3">
            <a:extLst>
              <a:ext uri="{FF2B5EF4-FFF2-40B4-BE49-F238E27FC236}">
                <a16:creationId xmlns:a16="http://schemas.microsoft.com/office/drawing/2014/main" id="{51F76570-48D5-F9D7-21C4-4BF86AD45861}"/>
              </a:ext>
            </a:extLst>
          </p:cNvPr>
          <p:cNvSpPr>
            <a:spLocks noGrp="1"/>
          </p:cNvSpPr>
          <p:nvPr>
            <p:ph type="sldNum" sz="quarter" idx="5"/>
          </p:nvPr>
        </p:nvSpPr>
        <p:spPr/>
        <p:txBody>
          <a:bodyPr/>
          <a:lstStyle/>
          <a:p>
            <a:fld id="{99A62B10-A4C9-4B78-98D1-1C9A762EAF9A}" type="slidenum">
              <a:rPr lang="en-GB" smtClean="0"/>
              <a:t>22</a:t>
            </a:fld>
            <a:endParaRPr lang="en-GB"/>
          </a:p>
        </p:txBody>
      </p:sp>
    </p:spTree>
    <p:extLst>
      <p:ext uri="{BB962C8B-B14F-4D97-AF65-F5344CB8AC3E}">
        <p14:creationId xmlns:p14="http://schemas.microsoft.com/office/powerpoint/2010/main" val="2588628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0EBFDFCF-206F-4697-8EB7-73E8936B32FE}" type="slidenum">
              <a:rPr lang="en-GB" smtClean="0"/>
              <a:t>23</a:t>
            </a:fld>
            <a:endParaRPr lang="en-GB"/>
          </a:p>
        </p:txBody>
      </p:sp>
    </p:spTree>
    <p:extLst>
      <p:ext uri="{BB962C8B-B14F-4D97-AF65-F5344CB8AC3E}">
        <p14:creationId xmlns:p14="http://schemas.microsoft.com/office/powerpoint/2010/main" val="426870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9E2B-7C1F-E11C-7365-633338B5D45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0574AD5-1437-D3DE-062B-BE210DD50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CC95600-3227-E1DA-F9D7-2A7005F23A9C}"/>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5" name="Footer Placeholder 4">
            <a:extLst>
              <a:ext uri="{FF2B5EF4-FFF2-40B4-BE49-F238E27FC236}">
                <a16:creationId xmlns:a16="http://schemas.microsoft.com/office/drawing/2014/main" id="{F25AA3A7-19A3-476D-5D86-732F96DA8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5D44B7-32E9-FA72-0183-AEC854DFF120}"/>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382296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7BF-C2B3-4A15-AD36-B627E1C7E82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5ACB83-8FB6-306A-C287-B4853BD8305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0B7F25E-E995-BFE3-63B6-68FC1B56F9B7}"/>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5" name="Footer Placeholder 4">
            <a:extLst>
              <a:ext uri="{FF2B5EF4-FFF2-40B4-BE49-F238E27FC236}">
                <a16:creationId xmlns:a16="http://schemas.microsoft.com/office/drawing/2014/main" id="{9B89F4DC-35C4-C3DE-8FD0-BD88CD67A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DDB08-D2EB-A19C-1113-38F036D4C142}"/>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2086134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27CA58-22DE-F571-F286-FC34AC51119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D8C2E4-B7A6-FBAB-98A0-878C0BFAD52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BAEFF0-33B5-2BA3-D1D3-D382B55BA555}"/>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5" name="Footer Placeholder 4">
            <a:extLst>
              <a:ext uri="{FF2B5EF4-FFF2-40B4-BE49-F238E27FC236}">
                <a16:creationId xmlns:a16="http://schemas.microsoft.com/office/drawing/2014/main" id="{5DFE5149-ABD4-07A9-CB99-3DEAEA73F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34BFA-FED2-BDC7-7299-A08A32943418}"/>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4122630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text &amp; multiple images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935D14-8A64-FD15-8295-698AB54CB22F}"/>
              </a:ext>
            </a:extLst>
          </p:cNvPr>
          <p:cNvSpPr>
            <a:spLocks/>
          </p:cNvSpPr>
          <p:nvPr userDrawn="1"/>
        </p:nvSpPr>
        <p:spPr>
          <a:xfrm>
            <a:off x="0" y="-1"/>
            <a:ext cx="12192000" cy="631799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A710B9-B479-8501-04C3-2AB577D40EB6}"/>
              </a:ext>
            </a:extLst>
          </p:cNvPr>
          <p:cNvSpPr>
            <a:spLocks noGrp="1"/>
          </p:cNvSpPr>
          <p:nvPr>
            <p:ph type="title"/>
          </p:nvPr>
        </p:nvSpPr>
        <p:spPr>
          <a:xfrm>
            <a:off x="523409" y="185246"/>
            <a:ext cx="11225679" cy="495792"/>
          </a:xfrm>
          <a:prstGeom prst="rect">
            <a:avLst/>
          </a:prstGeom>
        </p:spPr>
        <p:txBody>
          <a:bodyPr lIns="0" tIns="0" rIns="0" bIns="0" anchor="b">
            <a:noAutofit/>
          </a:bodyPr>
          <a:lstStyle>
            <a:lvl1pPr>
              <a:defRPr sz="2400">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3BC849-00B5-2C51-159C-7B98F14A3828}"/>
              </a:ext>
            </a:extLst>
          </p:cNvPr>
          <p:cNvSpPr>
            <a:spLocks noGrp="1"/>
          </p:cNvSpPr>
          <p:nvPr>
            <p:ph idx="1" hasCustomPrompt="1"/>
          </p:nvPr>
        </p:nvSpPr>
        <p:spPr>
          <a:xfrm>
            <a:off x="538523" y="1407381"/>
            <a:ext cx="2822744" cy="4547369"/>
          </a:xfrm>
          <a:prstGeom prst="rect">
            <a:avLst/>
          </a:prstGeom>
        </p:spPr>
        <p:txBody>
          <a:bodyPr lIns="0" tIns="0" rIns="0" bIns="0" numCol="1" spcCol="252000">
            <a:noAutofit/>
          </a:bodyPr>
          <a:lstStyle>
            <a:lvl1pPr marL="0" indent="0">
              <a:lnSpc>
                <a:spcPts val="1520"/>
              </a:lnSpc>
              <a:buNone/>
              <a:defRPr sz="1100">
                <a:solidFill>
                  <a:schemeClr val="bg1"/>
                </a:solidFill>
              </a:defRPr>
            </a:lvl1pPr>
          </a:lstStyle>
          <a:p>
            <a:pPr lvl="0"/>
            <a:r>
              <a:rPr lang="en-US"/>
              <a:t>Click to add one column text</a:t>
            </a:r>
          </a:p>
        </p:txBody>
      </p:sp>
      <p:sp>
        <p:nvSpPr>
          <p:cNvPr id="7" name="Rectangle 6">
            <a:extLst>
              <a:ext uri="{FF2B5EF4-FFF2-40B4-BE49-F238E27FC236}">
                <a16:creationId xmlns:a16="http://schemas.microsoft.com/office/drawing/2014/main" id="{A6734588-0467-ABE4-2656-E0A73097F9A7}"/>
              </a:ext>
            </a:extLst>
          </p:cNvPr>
          <p:cNvSpPr/>
          <p:nvPr userDrawn="1"/>
        </p:nvSpPr>
        <p:spPr>
          <a:xfrm>
            <a:off x="538522" y="830609"/>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0AD44341-DB1B-1AD9-4091-A385D9562402}"/>
              </a:ext>
            </a:extLst>
          </p:cNvPr>
          <p:cNvSpPr>
            <a:spLocks noGrp="1"/>
          </p:cNvSpPr>
          <p:nvPr>
            <p:ph idx="10" hasCustomPrompt="1"/>
          </p:nvPr>
        </p:nvSpPr>
        <p:spPr>
          <a:xfrm>
            <a:off x="3719513" y="5954750"/>
            <a:ext cx="2334775" cy="180000"/>
          </a:xfrm>
          <a:prstGeom prst="rect">
            <a:avLst/>
          </a:prstGeom>
        </p:spPr>
        <p:txBody>
          <a:bodyPr lIns="0" tIns="0" rIns="0" bIns="0" numCol="1" spcCol="252000" anchor="b">
            <a:noAutofit/>
          </a:bodyPr>
          <a:lstStyle>
            <a:lvl1pPr marL="0" indent="0">
              <a:lnSpc>
                <a:spcPts val="1520"/>
              </a:lnSpc>
              <a:buNone/>
              <a:defRPr sz="800" i="1">
                <a:solidFill>
                  <a:schemeClr val="bg1"/>
                </a:solidFill>
              </a:defRPr>
            </a:lvl1pPr>
          </a:lstStyle>
          <a:p>
            <a:pPr lvl="0"/>
            <a:r>
              <a:rPr lang="en-US"/>
              <a:t>Click to add caption</a:t>
            </a:r>
          </a:p>
        </p:txBody>
      </p:sp>
      <p:sp>
        <p:nvSpPr>
          <p:cNvPr id="5" name="Picture Placeholder 2">
            <a:extLst>
              <a:ext uri="{FF2B5EF4-FFF2-40B4-BE49-F238E27FC236}">
                <a16:creationId xmlns:a16="http://schemas.microsoft.com/office/drawing/2014/main" id="{215384EE-228B-1BED-57DB-2E64B9E2B4AD}"/>
              </a:ext>
            </a:extLst>
          </p:cNvPr>
          <p:cNvSpPr>
            <a:spLocks noGrp="1"/>
          </p:cNvSpPr>
          <p:nvPr>
            <p:ph type="pic" idx="11"/>
          </p:nvPr>
        </p:nvSpPr>
        <p:spPr>
          <a:xfrm>
            <a:off x="3719513" y="1412875"/>
            <a:ext cx="5292726" cy="4537075"/>
          </a:xfrm>
          <a:prstGeom prst="rect">
            <a:avLst/>
          </a:prstGeo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a:extLst>
              <a:ext uri="{FF2B5EF4-FFF2-40B4-BE49-F238E27FC236}">
                <a16:creationId xmlns:a16="http://schemas.microsoft.com/office/drawing/2014/main" id="{B7BCFE02-A4A2-6692-CFBA-EA50BA9E3D97}"/>
              </a:ext>
            </a:extLst>
          </p:cNvPr>
          <p:cNvSpPr>
            <a:spLocks noGrp="1"/>
          </p:cNvSpPr>
          <p:nvPr>
            <p:ph type="pic" idx="12"/>
          </p:nvPr>
        </p:nvSpPr>
        <p:spPr>
          <a:xfrm>
            <a:off x="9182746" y="1412875"/>
            <a:ext cx="2566341" cy="2016125"/>
          </a:xfrm>
          <a:prstGeom prst="rect">
            <a:avLst/>
          </a:prstGeo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1FBCADF2-75E7-A5C8-5426-5EFE13F08943}"/>
              </a:ext>
            </a:extLst>
          </p:cNvPr>
          <p:cNvSpPr>
            <a:spLocks noGrp="1"/>
          </p:cNvSpPr>
          <p:nvPr>
            <p:ph type="pic" idx="13"/>
          </p:nvPr>
        </p:nvSpPr>
        <p:spPr>
          <a:xfrm>
            <a:off x="9182746" y="3611105"/>
            <a:ext cx="2566341" cy="2338845"/>
          </a:xfrm>
          <a:prstGeom prst="rect">
            <a:avLst/>
          </a:prstGeo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805562752"/>
      </p:ext>
    </p:extLst>
  </p:cSld>
  <p:clrMapOvr>
    <a:masterClrMapping/>
  </p:clrMapOvr>
  <p:extLst>
    <p:ext uri="{DCECCB84-F9BA-43D5-87BE-67443E8EF086}">
      <p15:sldGuideLst xmlns:p15="http://schemas.microsoft.com/office/powerpoint/2012/main">
        <p15:guide id="1" orient="horz" pos="890">
          <p15:clr>
            <a:srgbClr val="FBAE40"/>
          </p15:clr>
        </p15:guide>
        <p15:guide id="2" pos="2116">
          <p15:clr>
            <a:srgbClr val="FBAE40"/>
          </p15:clr>
        </p15:guide>
        <p15:guide id="3" pos="2343">
          <p15:clr>
            <a:srgbClr val="FBAE40"/>
          </p15:clr>
        </p15:guide>
        <p15:guide id="4" pos="7401">
          <p15:clr>
            <a:srgbClr val="FBAE40"/>
          </p15:clr>
        </p15:guide>
        <p15:guide id="5" orient="horz" pos="3748">
          <p15:clr>
            <a:srgbClr val="FBAE40"/>
          </p15:clr>
        </p15:guide>
        <p15:guide id="6" pos="32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text (wide)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10B9-B479-8501-04C3-2AB577D40EB6}"/>
              </a:ext>
            </a:extLst>
          </p:cNvPr>
          <p:cNvSpPr>
            <a:spLocks noGrp="1"/>
          </p:cNvSpPr>
          <p:nvPr>
            <p:ph type="title"/>
          </p:nvPr>
        </p:nvSpPr>
        <p:spPr>
          <a:xfrm>
            <a:off x="523409" y="185246"/>
            <a:ext cx="11225679" cy="495792"/>
          </a:xfrm>
          <a:prstGeom prst="rect">
            <a:avLst/>
          </a:prstGeom>
        </p:spPr>
        <p:txBody>
          <a:bodyPr lIns="0" tIns="0" rIns="0" bIns="0" anchor="b">
            <a:noAutofit/>
          </a:bodyPr>
          <a:lstStyle>
            <a:lvl1pPr>
              <a:defRPr sz="2400">
                <a:solidFill>
                  <a:srgbClr val="142F35"/>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3BC849-00B5-2C51-159C-7B98F14A3828}"/>
              </a:ext>
            </a:extLst>
          </p:cNvPr>
          <p:cNvSpPr>
            <a:spLocks noGrp="1"/>
          </p:cNvSpPr>
          <p:nvPr>
            <p:ph idx="1" hasCustomPrompt="1"/>
          </p:nvPr>
        </p:nvSpPr>
        <p:spPr>
          <a:xfrm>
            <a:off x="538523" y="1407381"/>
            <a:ext cx="5558400" cy="4547369"/>
          </a:xfrm>
          <a:prstGeom prst="rect">
            <a:avLst/>
          </a:prstGeom>
        </p:spPr>
        <p:txBody>
          <a:bodyPr lIns="0" tIns="0" rIns="0" bIns="0" numCol="1" spcCol="252000">
            <a:noAutofit/>
          </a:bodyPr>
          <a:lstStyle>
            <a:lvl1pPr marL="0" indent="0">
              <a:lnSpc>
                <a:spcPts val="1520"/>
              </a:lnSpc>
              <a:buNone/>
              <a:defRPr sz="1100"/>
            </a:lvl1pPr>
          </a:lstStyle>
          <a:p>
            <a:pPr lvl="0"/>
            <a:r>
              <a:rPr lang="en-US"/>
              <a:t>Click to add one column text (wide)</a:t>
            </a:r>
          </a:p>
        </p:txBody>
      </p:sp>
      <p:sp>
        <p:nvSpPr>
          <p:cNvPr id="7" name="Rectangle 6">
            <a:extLst>
              <a:ext uri="{FF2B5EF4-FFF2-40B4-BE49-F238E27FC236}">
                <a16:creationId xmlns:a16="http://schemas.microsoft.com/office/drawing/2014/main" id="{A6734588-0467-ABE4-2656-E0A73097F9A7}"/>
              </a:ext>
            </a:extLst>
          </p:cNvPr>
          <p:cNvSpPr/>
          <p:nvPr userDrawn="1"/>
        </p:nvSpPr>
        <p:spPr>
          <a:xfrm>
            <a:off x="538522" y="830609"/>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74E806C-354F-2B16-9E0B-FC37EA606112}"/>
              </a:ext>
            </a:extLst>
          </p:cNvPr>
          <p:cNvSpPr>
            <a:spLocks noGrp="1"/>
          </p:cNvSpPr>
          <p:nvPr>
            <p:ph idx="10" hasCustomPrompt="1"/>
          </p:nvPr>
        </p:nvSpPr>
        <p:spPr>
          <a:xfrm>
            <a:off x="6456363" y="5954750"/>
            <a:ext cx="2334775" cy="180000"/>
          </a:xfrm>
          <a:prstGeom prst="rect">
            <a:avLst/>
          </a:prstGeom>
        </p:spPr>
        <p:txBody>
          <a:bodyPr lIns="0" tIns="0" rIns="0" bIns="0" numCol="1" spcCol="252000" anchor="b">
            <a:noAutofit/>
          </a:bodyPr>
          <a:lstStyle>
            <a:lvl1pPr marL="0" indent="0">
              <a:lnSpc>
                <a:spcPts val="1520"/>
              </a:lnSpc>
              <a:buNone/>
              <a:defRPr sz="800" i="1">
                <a:solidFill>
                  <a:srgbClr val="0186F1"/>
                </a:solidFill>
              </a:defRPr>
            </a:lvl1pPr>
          </a:lstStyle>
          <a:p>
            <a:pPr lvl="0"/>
            <a:r>
              <a:rPr lang="en-US"/>
              <a:t>Click to add caption</a:t>
            </a:r>
          </a:p>
        </p:txBody>
      </p:sp>
      <p:sp>
        <p:nvSpPr>
          <p:cNvPr id="4" name="Picture Placeholder 2">
            <a:extLst>
              <a:ext uri="{FF2B5EF4-FFF2-40B4-BE49-F238E27FC236}">
                <a16:creationId xmlns:a16="http://schemas.microsoft.com/office/drawing/2014/main" id="{29DD04E1-F124-DF4C-1B83-104D68B2C78E}"/>
              </a:ext>
            </a:extLst>
          </p:cNvPr>
          <p:cNvSpPr>
            <a:spLocks noGrp="1"/>
          </p:cNvSpPr>
          <p:nvPr>
            <p:ph type="pic" idx="11"/>
          </p:nvPr>
        </p:nvSpPr>
        <p:spPr>
          <a:xfrm>
            <a:off x="6456362" y="1412875"/>
            <a:ext cx="5292726" cy="4537075"/>
          </a:xfrm>
          <a:prstGeom prst="rect">
            <a:avLst/>
          </a:prstGeo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027914014"/>
      </p:ext>
    </p:extLst>
  </p:cSld>
  <p:clrMapOvr>
    <a:masterClrMapping/>
  </p:clrMapOvr>
  <p:extLst>
    <p:ext uri="{DCECCB84-F9BA-43D5-87BE-67443E8EF086}">
      <p15:sldGuideLst xmlns:p15="http://schemas.microsoft.com/office/powerpoint/2012/main">
        <p15:guide id="1" orient="horz" pos="3748">
          <p15:clr>
            <a:srgbClr val="FBAE40"/>
          </p15:clr>
        </p15:guide>
        <p15:guide id="2" pos="3840">
          <p15:clr>
            <a:srgbClr val="FBAE40"/>
          </p15:clr>
        </p15:guide>
        <p15:guide id="3" pos="7401">
          <p15:clr>
            <a:srgbClr val="FBAE40"/>
          </p15:clr>
        </p15:guide>
        <p15:guide id="4" orient="horz" pos="890">
          <p15:clr>
            <a:srgbClr val="FBAE40"/>
          </p15:clr>
        </p15:guide>
        <p15:guide id="5" pos="4067">
          <p15:clr>
            <a:srgbClr val="FBAE40"/>
          </p15:clr>
        </p15:guide>
        <p15:guide id="6" pos="3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5E6C07-E01A-6CFC-6415-B87CA3833A66}"/>
              </a:ext>
            </a:extLst>
          </p:cNvPr>
          <p:cNvSpPr>
            <a:spLocks noGrp="1" noRot="1" noMove="1" noResize="1" noEditPoints="1" noAdjustHandles="1" noChangeArrowheads="1" noChangeShapeType="1"/>
          </p:cNvSpPr>
          <p:nvPr userDrawn="1"/>
        </p:nvSpPr>
        <p:spPr>
          <a:xfrm>
            <a:off x="11635409" y="5412018"/>
            <a:ext cx="556591" cy="108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52F210-F883-0741-95FC-C0DD6E9CA543}"/>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487A067-AFCD-3179-A6CC-57310E2AAC7A}"/>
              </a:ext>
            </a:extLst>
          </p:cNvPr>
          <p:cNvPicPr>
            <a:picLocks noChangeAspect="1"/>
          </p:cNvPicPr>
          <p:nvPr userDrawn="1"/>
        </p:nvPicPr>
        <p:blipFill>
          <a:blip r:embed="rId2"/>
          <a:srcRect/>
          <a:stretch/>
        </p:blipFill>
        <p:spPr>
          <a:xfrm>
            <a:off x="4286249" y="0"/>
            <a:ext cx="7905750" cy="6858000"/>
          </a:xfrm>
          <a:prstGeom prst="rect">
            <a:avLst/>
          </a:prstGeom>
        </p:spPr>
      </p:pic>
      <p:sp>
        <p:nvSpPr>
          <p:cNvPr id="4" name="Rectangle 3">
            <a:extLst>
              <a:ext uri="{FF2B5EF4-FFF2-40B4-BE49-F238E27FC236}">
                <a16:creationId xmlns:a16="http://schemas.microsoft.com/office/drawing/2014/main" id="{B47E4DF7-E583-903F-8515-323037AE8A04}"/>
              </a:ext>
            </a:extLst>
          </p:cNvPr>
          <p:cNvSpPr>
            <a:spLocks noGrp="1" noRot="1" noMove="1" noResize="1" noEditPoints="1" noAdjustHandles="1" noChangeArrowheads="1" noChangeShapeType="1"/>
          </p:cNvSpPr>
          <p:nvPr userDrawn="1"/>
        </p:nvSpPr>
        <p:spPr>
          <a:xfrm>
            <a:off x="0" y="0"/>
            <a:ext cx="6237065" cy="5828306"/>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letters&#10;&#10;Description automatically generated">
            <a:extLst>
              <a:ext uri="{FF2B5EF4-FFF2-40B4-BE49-F238E27FC236}">
                <a16:creationId xmlns:a16="http://schemas.microsoft.com/office/drawing/2014/main" id="{0EFE6E12-58AA-A56C-9E1D-DC631E514F06}"/>
              </a:ext>
            </a:extLst>
          </p:cNvPr>
          <p:cNvPicPr>
            <a:picLocks noChangeAspect="1"/>
          </p:cNvPicPr>
          <p:nvPr userDrawn="1"/>
        </p:nvPicPr>
        <p:blipFill>
          <a:blip r:embed="rId3"/>
          <a:stretch>
            <a:fillRect/>
          </a:stretch>
        </p:blipFill>
        <p:spPr>
          <a:xfrm>
            <a:off x="503802" y="6114215"/>
            <a:ext cx="1512000" cy="481593"/>
          </a:xfrm>
          <a:prstGeom prst="rect">
            <a:avLst/>
          </a:prstGeom>
        </p:spPr>
      </p:pic>
      <p:sp>
        <p:nvSpPr>
          <p:cNvPr id="2" name="Title 1">
            <a:extLst>
              <a:ext uri="{FF2B5EF4-FFF2-40B4-BE49-F238E27FC236}">
                <a16:creationId xmlns:a16="http://schemas.microsoft.com/office/drawing/2014/main" id="{2CD940BF-5BE7-9F28-A657-83863F6A44FA}"/>
              </a:ext>
            </a:extLst>
          </p:cNvPr>
          <p:cNvSpPr>
            <a:spLocks noGrp="1"/>
          </p:cNvSpPr>
          <p:nvPr>
            <p:ph type="title"/>
          </p:nvPr>
        </p:nvSpPr>
        <p:spPr>
          <a:xfrm>
            <a:off x="487900" y="797351"/>
            <a:ext cx="5473421" cy="1746610"/>
          </a:xfrm>
          <a:prstGeom prst="rect">
            <a:avLst/>
          </a:prstGeom>
        </p:spPr>
        <p:txBody>
          <a:bodyPr wrap="square" lIns="0" tIns="0" rIns="0" bIns="0" anchor="t">
            <a:noAutofit/>
          </a:bodyPr>
          <a:lstStyle>
            <a:lvl1pPr>
              <a:lnSpc>
                <a:spcPts val="4460"/>
              </a:lnSpc>
              <a:defRPr sz="4000" b="1">
                <a:solidFill>
                  <a:srgbClr val="142F35"/>
                </a:solidFill>
              </a:defRPr>
            </a:lvl1pPr>
          </a:lstStyle>
          <a:p>
            <a:r>
              <a:rPr lang="en-GB"/>
              <a:t>Click to edit Master title style</a:t>
            </a:r>
            <a:endParaRPr lang="en-US"/>
          </a:p>
        </p:txBody>
      </p:sp>
      <p:sp>
        <p:nvSpPr>
          <p:cNvPr id="13" name="Rectangle 12">
            <a:extLst>
              <a:ext uri="{FF2B5EF4-FFF2-40B4-BE49-F238E27FC236}">
                <a16:creationId xmlns:a16="http://schemas.microsoft.com/office/drawing/2014/main" id="{32D49B0B-4848-F620-E408-B32ABB1D828D}"/>
              </a:ext>
            </a:extLst>
          </p:cNvPr>
          <p:cNvSpPr/>
          <p:nvPr userDrawn="1"/>
        </p:nvSpPr>
        <p:spPr>
          <a:xfrm>
            <a:off x="11635409" y="5828877"/>
            <a:ext cx="556591" cy="108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3A830E-5B7D-6C8F-CD01-877C73DC25CE}"/>
              </a:ext>
            </a:extLst>
          </p:cNvPr>
          <p:cNvSpPr/>
          <p:nvPr userDrawn="1"/>
        </p:nvSpPr>
        <p:spPr>
          <a:xfrm>
            <a:off x="487900" y="2589336"/>
            <a:ext cx="556591" cy="1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480711"/>
      </p:ext>
    </p:extLst>
  </p:cSld>
  <p:clrMapOvr>
    <a:masterClrMapping/>
  </p:clrMapOvr>
  <p:extLst>
    <p:ext uri="{DCECCB84-F9BA-43D5-87BE-67443E8EF086}">
      <p15:sldGuideLst xmlns:p15="http://schemas.microsoft.com/office/powerpoint/2012/main">
        <p15:guide id="1" pos="3840">
          <p15:clr>
            <a:srgbClr val="FBAE40"/>
          </p15:clr>
        </p15:guide>
        <p15:guide id="2" pos="27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lumn text (wide)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10B9-B479-8501-04C3-2AB577D40EB6}"/>
              </a:ext>
            </a:extLst>
          </p:cNvPr>
          <p:cNvSpPr>
            <a:spLocks noGrp="1"/>
          </p:cNvSpPr>
          <p:nvPr>
            <p:ph type="title"/>
          </p:nvPr>
        </p:nvSpPr>
        <p:spPr>
          <a:xfrm>
            <a:off x="523409" y="185246"/>
            <a:ext cx="11225679" cy="495792"/>
          </a:xfrm>
          <a:prstGeom prst="rect">
            <a:avLst/>
          </a:prstGeom>
        </p:spPr>
        <p:txBody>
          <a:bodyPr lIns="0" tIns="0" rIns="0" bIns="0" anchor="b">
            <a:noAutofit/>
          </a:bodyPr>
          <a:lstStyle>
            <a:lvl1pPr>
              <a:defRPr sz="2400">
                <a:solidFill>
                  <a:srgbClr val="142F35"/>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3BC849-00B5-2C51-159C-7B98F14A3828}"/>
              </a:ext>
            </a:extLst>
          </p:cNvPr>
          <p:cNvSpPr>
            <a:spLocks noGrp="1"/>
          </p:cNvSpPr>
          <p:nvPr>
            <p:ph idx="1" hasCustomPrompt="1"/>
          </p:nvPr>
        </p:nvSpPr>
        <p:spPr>
          <a:xfrm>
            <a:off x="538523" y="1407381"/>
            <a:ext cx="5558400" cy="4547369"/>
          </a:xfrm>
          <a:prstGeom prst="rect">
            <a:avLst/>
          </a:prstGeom>
        </p:spPr>
        <p:txBody>
          <a:bodyPr lIns="0" tIns="0" rIns="0" bIns="0" numCol="1" spcCol="252000">
            <a:noAutofit/>
          </a:bodyPr>
          <a:lstStyle>
            <a:lvl1pPr marL="0" indent="0">
              <a:lnSpc>
                <a:spcPts val="1520"/>
              </a:lnSpc>
              <a:buNone/>
              <a:defRPr sz="1100"/>
            </a:lvl1pPr>
          </a:lstStyle>
          <a:p>
            <a:pPr lvl="0"/>
            <a:r>
              <a:rPr lang="en-US"/>
              <a:t>Click to add one column text (wide)</a:t>
            </a:r>
          </a:p>
        </p:txBody>
      </p:sp>
      <p:sp>
        <p:nvSpPr>
          <p:cNvPr id="7" name="Rectangle 6">
            <a:extLst>
              <a:ext uri="{FF2B5EF4-FFF2-40B4-BE49-F238E27FC236}">
                <a16:creationId xmlns:a16="http://schemas.microsoft.com/office/drawing/2014/main" id="{A6734588-0467-ABE4-2656-E0A73097F9A7}"/>
              </a:ext>
            </a:extLst>
          </p:cNvPr>
          <p:cNvSpPr/>
          <p:nvPr userDrawn="1"/>
        </p:nvSpPr>
        <p:spPr>
          <a:xfrm>
            <a:off x="538522" y="830609"/>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74E806C-354F-2B16-9E0B-FC37EA606112}"/>
              </a:ext>
            </a:extLst>
          </p:cNvPr>
          <p:cNvSpPr>
            <a:spLocks noGrp="1"/>
          </p:cNvSpPr>
          <p:nvPr>
            <p:ph idx="10" hasCustomPrompt="1"/>
          </p:nvPr>
        </p:nvSpPr>
        <p:spPr>
          <a:xfrm>
            <a:off x="6456363" y="5954750"/>
            <a:ext cx="2334775" cy="180000"/>
          </a:xfrm>
          <a:prstGeom prst="rect">
            <a:avLst/>
          </a:prstGeom>
        </p:spPr>
        <p:txBody>
          <a:bodyPr lIns="0" tIns="0" rIns="0" bIns="0" numCol="1" spcCol="252000" anchor="b">
            <a:noAutofit/>
          </a:bodyPr>
          <a:lstStyle>
            <a:lvl1pPr marL="0" indent="0">
              <a:lnSpc>
                <a:spcPts val="1520"/>
              </a:lnSpc>
              <a:buNone/>
              <a:defRPr sz="800" i="1">
                <a:solidFill>
                  <a:srgbClr val="0186F1"/>
                </a:solidFill>
              </a:defRPr>
            </a:lvl1pPr>
          </a:lstStyle>
          <a:p>
            <a:pPr lvl="0"/>
            <a:r>
              <a:rPr lang="en-US"/>
              <a:t>Click to add caption</a:t>
            </a:r>
          </a:p>
        </p:txBody>
      </p:sp>
      <p:sp>
        <p:nvSpPr>
          <p:cNvPr id="4" name="Picture Placeholder 2">
            <a:extLst>
              <a:ext uri="{FF2B5EF4-FFF2-40B4-BE49-F238E27FC236}">
                <a16:creationId xmlns:a16="http://schemas.microsoft.com/office/drawing/2014/main" id="{29DD04E1-F124-DF4C-1B83-104D68B2C78E}"/>
              </a:ext>
            </a:extLst>
          </p:cNvPr>
          <p:cNvSpPr>
            <a:spLocks noGrp="1"/>
          </p:cNvSpPr>
          <p:nvPr>
            <p:ph type="pic" idx="11"/>
          </p:nvPr>
        </p:nvSpPr>
        <p:spPr>
          <a:xfrm>
            <a:off x="6456362" y="1412875"/>
            <a:ext cx="5292726" cy="4537075"/>
          </a:xfrm>
          <a:prstGeom prst="rect">
            <a:avLst/>
          </a:prstGeo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223326335"/>
      </p:ext>
    </p:extLst>
  </p:cSld>
  <p:clrMapOvr>
    <a:masterClrMapping/>
  </p:clrMapOvr>
  <p:extLst>
    <p:ext uri="{DCECCB84-F9BA-43D5-87BE-67443E8EF086}">
      <p15:sldGuideLst xmlns:p15="http://schemas.microsoft.com/office/powerpoint/2012/main">
        <p15:guide id="1" orient="horz" pos="3748">
          <p15:clr>
            <a:srgbClr val="FBAE40"/>
          </p15:clr>
        </p15:guide>
        <p15:guide id="2" pos="3840">
          <p15:clr>
            <a:srgbClr val="FBAE40"/>
          </p15:clr>
        </p15:guide>
        <p15:guide id="3" pos="7401">
          <p15:clr>
            <a:srgbClr val="FBAE40"/>
          </p15:clr>
        </p15:guide>
        <p15:guide id="4" orient="horz" pos="890">
          <p15:clr>
            <a:srgbClr val="FBAE40"/>
          </p15:clr>
        </p15:guide>
        <p15:guide id="5" pos="4067">
          <p15:clr>
            <a:srgbClr val="FBAE40"/>
          </p15:clr>
        </p15:guide>
        <p15:guide id="6" pos="3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2"/>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2"/>
                </a:solidFill>
              </a:defRPr>
            </a:lvl1pPr>
          </a:lstStyle>
          <a:p>
            <a:fld id="{40FC62D0-A2F2-4BF8-8DAC-E86C11000EC3}" type="slidenum">
              <a:rPr lang="en-GB" smtClean="0"/>
              <a:pPr/>
              <a:t>‹#›</a:t>
            </a:fld>
            <a:endParaRPr lang="en-GB" dirty="0"/>
          </a:p>
        </p:txBody>
      </p:sp>
      <p:sp>
        <p:nvSpPr>
          <p:cNvPr id="9" name="Subtitle 2">
            <a:extLst>
              <a:ext uri="{FF2B5EF4-FFF2-40B4-BE49-F238E27FC236}">
                <a16:creationId xmlns:a16="http://schemas.microsoft.com/office/drawing/2014/main" id="{5BB3DBB6-8908-03EE-C63E-CA519887AE10}"/>
              </a:ext>
            </a:extLst>
          </p:cNvPr>
          <p:cNvSpPr>
            <a:spLocks noGrp="1"/>
          </p:cNvSpPr>
          <p:nvPr>
            <p:ph type="subTitle" idx="1" hasCustomPrompt="1"/>
          </p:nvPr>
        </p:nvSpPr>
        <p:spPr>
          <a:xfrm>
            <a:off x="969196" y="2738166"/>
            <a:ext cx="4321996" cy="365125"/>
          </a:xfrm>
        </p:spPr>
        <p:txBody>
          <a:bodyPr>
            <a:noAutofit/>
          </a:bodyPr>
          <a:lstStyle>
            <a:lvl1pPr marL="0" indent="0" algn="l">
              <a:buNone/>
              <a:defRPr sz="1950" b="1">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Divider</a:t>
            </a:r>
            <a:endParaRPr lang="en-GB" dirty="0"/>
          </a:p>
        </p:txBody>
      </p:sp>
      <p:sp>
        <p:nvSpPr>
          <p:cNvPr id="10" name="Text Placeholder 13">
            <a:extLst>
              <a:ext uri="{FF2B5EF4-FFF2-40B4-BE49-F238E27FC236}">
                <a16:creationId xmlns:a16="http://schemas.microsoft.com/office/drawing/2014/main" id="{0B72E9AB-C67D-EE95-8A8B-8072E436180A}"/>
              </a:ext>
            </a:extLst>
          </p:cNvPr>
          <p:cNvSpPr>
            <a:spLocks noGrp="1"/>
          </p:cNvSpPr>
          <p:nvPr>
            <p:ph type="body" sz="quarter" idx="13" hasCustomPrompt="1"/>
          </p:nvPr>
        </p:nvSpPr>
        <p:spPr>
          <a:xfrm>
            <a:off x="969196" y="3130547"/>
            <a:ext cx="5469704" cy="1165225"/>
          </a:xfrm>
        </p:spPr>
        <p:txBody>
          <a:bodyPr>
            <a:normAutofit/>
          </a:bodyPr>
          <a:lstStyle>
            <a:lvl1pPr marL="0" indent="0">
              <a:buNone/>
              <a:defRPr sz="3450" b="1" cap="none" baseline="0">
                <a:solidFill>
                  <a:schemeClr val="tx2"/>
                </a:solidFill>
                <a:latin typeface="Arial Black" panose="020B0A04020102020204" pitchFamily="34" charset="0"/>
              </a:defRPr>
            </a:lvl1pPr>
          </a:lstStyle>
          <a:p>
            <a:pPr lvl="0"/>
            <a:r>
              <a:rPr lang="en-US" dirty="0"/>
              <a:t>Section heading</a:t>
            </a:r>
          </a:p>
          <a:p>
            <a:pPr lvl="0"/>
            <a:endParaRPr lang="en-GB" dirty="0"/>
          </a:p>
        </p:txBody>
      </p:sp>
    </p:spTree>
    <p:extLst>
      <p:ext uri="{BB962C8B-B14F-4D97-AF65-F5344CB8AC3E}">
        <p14:creationId xmlns:p14="http://schemas.microsoft.com/office/powerpoint/2010/main" val="2617056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40FC62D0-A2F2-4BF8-8DAC-E86C11000EC3}" type="slidenum">
              <a:rPr lang="en-GB" smtClean="0"/>
              <a:pPr/>
              <a:t>‹#›</a:t>
            </a:fld>
            <a:endParaRPr lang="en-GB" dirty="0"/>
          </a:p>
        </p:txBody>
      </p:sp>
      <p:sp>
        <p:nvSpPr>
          <p:cNvPr id="2" name="Subtitle 2">
            <a:extLst>
              <a:ext uri="{FF2B5EF4-FFF2-40B4-BE49-F238E27FC236}">
                <a16:creationId xmlns:a16="http://schemas.microsoft.com/office/drawing/2014/main" id="{BF7FB3BD-5B51-224E-2471-3CB4261AEC9F}"/>
              </a:ext>
            </a:extLst>
          </p:cNvPr>
          <p:cNvSpPr>
            <a:spLocks noGrp="1"/>
          </p:cNvSpPr>
          <p:nvPr>
            <p:ph type="subTitle" idx="1" hasCustomPrompt="1"/>
          </p:nvPr>
        </p:nvSpPr>
        <p:spPr>
          <a:xfrm>
            <a:off x="969196" y="2738166"/>
            <a:ext cx="4321996" cy="365125"/>
          </a:xfrm>
        </p:spPr>
        <p:txBody>
          <a:bodyPr>
            <a:noAutofit/>
          </a:bodyPr>
          <a:lstStyle>
            <a:lvl1pPr marL="0" indent="0" algn="l">
              <a:buNone/>
              <a:defRPr sz="1950" b="1">
                <a:solidFill>
                  <a:schemeClr val="accent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Divider</a:t>
            </a:r>
            <a:endParaRPr lang="en-GB" dirty="0"/>
          </a:p>
        </p:txBody>
      </p:sp>
      <p:sp>
        <p:nvSpPr>
          <p:cNvPr id="3" name="Text Placeholder 13">
            <a:extLst>
              <a:ext uri="{FF2B5EF4-FFF2-40B4-BE49-F238E27FC236}">
                <a16:creationId xmlns:a16="http://schemas.microsoft.com/office/drawing/2014/main" id="{B9CE5A69-BA37-B40C-31EA-CA38221AF08D}"/>
              </a:ext>
            </a:extLst>
          </p:cNvPr>
          <p:cNvSpPr>
            <a:spLocks noGrp="1"/>
          </p:cNvSpPr>
          <p:nvPr>
            <p:ph type="body" sz="quarter" idx="13" hasCustomPrompt="1"/>
          </p:nvPr>
        </p:nvSpPr>
        <p:spPr>
          <a:xfrm>
            <a:off x="969196" y="3130547"/>
            <a:ext cx="5469704" cy="1165225"/>
          </a:xfrm>
        </p:spPr>
        <p:txBody>
          <a:bodyPr>
            <a:normAutofit/>
          </a:bodyPr>
          <a:lstStyle>
            <a:lvl1pPr marL="0" indent="0">
              <a:buNone/>
              <a:defRPr sz="3450" b="1" cap="none" baseline="0">
                <a:solidFill>
                  <a:schemeClr val="tx2"/>
                </a:solidFill>
                <a:latin typeface="Arial Black" panose="020B0A04020102020204" pitchFamily="34" charset="0"/>
              </a:defRPr>
            </a:lvl1pPr>
          </a:lstStyle>
          <a:p>
            <a:pPr lvl="0"/>
            <a:r>
              <a:rPr lang="en-US" dirty="0"/>
              <a:t>Section heading</a:t>
            </a:r>
          </a:p>
          <a:p>
            <a:pPr lvl="0"/>
            <a:endParaRPr lang="en-GB" dirty="0"/>
          </a:p>
        </p:txBody>
      </p:sp>
    </p:spTree>
    <p:extLst>
      <p:ext uri="{BB962C8B-B14F-4D97-AF65-F5344CB8AC3E}">
        <p14:creationId xmlns:p14="http://schemas.microsoft.com/office/powerpoint/2010/main" val="3050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2"/>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2"/>
                </a:solidFill>
              </a:defRPr>
            </a:lvl1pPr>
          </a:lstStyle>
          <a:p>
            <a:fld id="{40FC62D0-A2F2-4BF8-8DAC-E86C11000EC3}" type="slidenum">
              <a:rPr lang="en-GB" smtClean="0"/>
              <a:pPr/>
              <a:t>‹#›</a:t>
            </a:fld>
            <a:endParaRPr lang="en-GB" dirty="0"/>
          </a:p>
        </p:txBody>
      </p:sp>
      <p:sp>
        <p:nvSpPr>
          <p:cNvPr id="2" name="Subtitle 2">
            <a:extLst>
              <a:ext uri="{FF2B5EF4-FFF2-40B4-BE49-F238E27FC236}">
                <a16:creationId xmlns:a16="http://schemas.microsoft.com/office/drawing/2014/main" id="{BF7FB3BD-5B51-224E-2471-3CB4261AEC9F}"/>
              </a:ext>
            </a:extLst>
          </p:cNvPr>
          <p:cNvSpPr>
            <a:spLocks noGrp="1"/>
          </p:cNvSpPr>
          <p:nvPr>
            <p:ph type="subTitle" idx="1" hasCustomPrompt="1"/>
          </p:nvPr>
        </p:nvSpPr>
        <p:spPr>
          <a:xfrm>
            <a:off x="969196" y="2738166"/>
            <a:ext cx="4321996" cy="365125"/>
          </a:xfrm>
        </p:spPr>
        <p:txBody>
          <a:bodyPr>
            <a:noAutofit/>
          </a:bodyPr>
          <a:lstStyle>
            <a:lvl1pPr marL="0" indent="0" algn="l">
              <a:buNone/>
              <a:defRPr sz="1950" b="1">
                <a:solidFill>
                  <a:schemeClr val="bg1"/>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Divider</a:t>
            </a:r>
            <a:endParaRPr lang="en-GB" dirty="0"/>
          </a:p>
        </p:txBody>
      </p:sp>
      <p:sp>
        <p:nvSpPr>
          <p:cNvPr id="3" name="Text Placeholder 13">
            <a:extLst>
              <a:ext uri="{FF2B5EF4-FFF2-40B4-BE49-F238E27FC236}">
                <a16:creationId xmlns:a16="http://schemas.microsoft.com/office/drawing/2014/main" id="{B9CE5A69-BA37-B40C-31EA-CA38221AF08D}"/>
              </a:ext>
            </a:extLst>
          </p:cNvPr>
          <p:cNvSpPr>
            <a:spLocks noGrp="1"/>
          </p:cNvSpPr>
          <p:nvPr>
            <p:ph type="body" sz="quarter" idx="13" hasCustomPrompt="1"/>
          </p:nvPr>
        </p:nvSpPr>
        <p:spPr>
          <a:xfrm>
            <a:off x="969196" y="3130547"/>
            <a:ext cx="5469704" cy="1165225"/>
          </a:xfrm>
        </p:spPr>
        <p:txBody>
          <a:bodyPr>
            <a:normAutofit/>
          </a:bodyPr>
          <a:lstStyle>
            <a:lvl1pPr marL="0" indent="0">
              <a:buNone/>
              <a:defRPr sz="3450" b="1" cap="none" baseline="0">
                <a:solidFill>
                  <a:schemeClr val="tx2"/>
                </a:solidFill>
                <a:latin typeface="Arial Black" panose="020B0A04020102020204" pitchFamily="34" charset="0"/>
              </a:defRPr>
            </a:lvl1pPr>
          </a:lstStyle>
          <a:p>
            <a:pPr lvl="0"/>
            <a:r>
              <a:rPr lang="en-US" dirty="0"/>
              <a:t>Section heading</a:t>
            </a:r>
          </a:p>
          <a:p>
            <a:pPr lvl="0"/>
            <a:endParaRPr lang="en-GB" dirty="0"/>
          </a:p>
        </p:txBody>
      </p:sp>
    </p:spTree>
    <p:extLst>
      <p:ext uri="{BB962C8B-B14F-4D97-AF65-F5344CB8AC3E}">
        <p14:creationId xmlns:p14="http://schemas.microsoft.com/office/powerpoint/2010/main" val="3526756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2755824" y="2333196"/>
            <a:ext cx="6680353" cy="1727389"/>
          </a:xfrm>
        </p:spPr>
        <p:txBody>
          <a:bodyPr anchor="ctr">
            <a:normAutofit/>
          </a:bodyPr>
          <a:lstStyle>
            <a:lvl1pPr algn="ctr">
              <a:defRPr sz="4400" b="1" i="1">
                <a:solidFill>
                  <a:schemeClr val="tx2"/>
                </a:solidFill>
              </a:defRPr>
            </a:lvl1pPr>
          </a:lstStyle>
          <a:p>
            <a:r>
              <a:rPr lang="en-US" dirty="0"/>
              <a:t>“Quote goes in this space.”</a:t>
            </a:r>
            <a:endParaRPr lang="en-GB" dirty="0"/>
          </a:p>
        </p:txBody>
      </p:sp>
      <p:sp>
        <p:nvSpPr>
          <p:cNvPr id="7" name="Text Placeholder 6">
            <a:extLst>
              <a:ext uri="{FF2B5EF4-FFF2-40B4-BE49-F238E27FC236}">
                <a16:creationId xmlns:a16="http://schemas.microsoft.com/office/drawing/2014/main" id="{A5609AC1-B165-4266-AC17-4F37BE2DD358}"/>
              </a:ext>
            </a:extLst>
          </p:cNvPr>
          <p:cNvSpPr>
            <a:spLocks noGrp="1"/>
          </p:cNvSpPr>
          <p:nvPr>
            <p:ph type="body" sz="quarter" idx="13" hasCustomPrompt="1"/>
          </p:nvPr>
        </p:nvSpPr>
        <p:spPr>
          <a:xfrm>
            <a:off x="2755825" y="4080606"/>
            <a:ext cx="6680352" cy="320675"/>
          </a:xfrm>
        </p:spPr>
        <p:txBody>
          <a:bodyPr>
            <a:noAutofit/>
          </a:bodyPr>
          <a:lstStyle>
            <a:lvl1pPr marL="0" indent="0" algn="ctr">
              <a:buNone/>
              <a:defRPr sz="1800" b="1">
                <a:solidFill>
                  <a:schemeClr val="bg1"/>
                </a:solidFill>
              </a:defRPr>
            </a:lvl1pPr>
          </a:lstStyle>
          <a:p>
            <a:pPr lvl="0"/>
            <a:r>
              <a:rPr lang="en-US" dirty="0"/>
              <a:t>Name, Company</a:t>
            </a:r>
            <a:endParaRPr lang="en-GB" dirty="0"/>
          </a:p>
        </p:txBody>
      </p:sp>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2"/>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2"/>
                </a:solidFill>
              </a:defRPr>
            </a:lvl1pPr>
          </a:lstStyle>
          <a:p>
            <a:fld id="{40FC62D0-A2F2-4BF8-8DAC-E86C11000EC3}" type="slidenum">
              <a:rPr lang="en-GB" smtClean="0"/>
              <a:pPr/>
              <a:t>‹#›</a:t>
            </a:fld>
            <a:endParaRPr lang="en-GB" dirty="0"/>
          </a:p>
        </p:txBody>
      </p:sp>
    </p:spTree>
    <p:extLst>
      <p:ext uri="{BB962C8B-B14F-4D97-AF65-F5344CB8AC3E}">
        <p14:creationId xmlns:p14="http://schemas.microsoft.com/office/powerpoint/2010/main" val="288056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9890-2B9F-7801-5E47-52869403E8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74F11A4-CB53-0DB9-D308-BE4DB90A324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90B312-13E7-0448-59CF-FB35EFFC82A2}"/>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5" name="Footer Placeholder 4">
            <a:extLst>
              <a:ext uri="{FF2B5EF4-FFF2-40B4-BE49-F238E27FC236}">
                <a16:creationId xmlns:a16="http://schemas.microsoft.com/office/drawing/2014/main" id="{CC7A5A1C-DBB4-ADB8-3663-356F0AEF98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AC346-ED2F-E508-29AD-B6346FE6DCDD}"/>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3292407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2755824" y="2333196"/>
            <a:ext cx="6680353" cy="1727389"/>
          </a:xfrm>
        </p:spPr>
        <p:txBody>
          <a:bodyPr anchor="ctr">
            <a:normAutofit/>
          </a:bodyPr>
          <a:lstStyle>
            <a:lvl1pPr algn="ctr">
              <a:defRPr sz="4400" b="1" i="1">
                <a:solidFill>
                  <a:schemeClr val="tx2"/>
                </a:solidFill>
              </a:defRPr>
            </a:lvl1pPr>
          </a:lstStyle>
          <a:p>
            <a:r>
              <a:rPr lang="en-US" dirty="0"/>
              <a:t>“Quote goes in this space.”</a:t>
            </a:r>
            <a:endParaRPr lang="en-GB" dirty="0"/>
          </a:p>
        </p:txBody>
      </p:sp>
      <p:sp>
        <p:nvSpPr>
          <p:cNvPr id="7" name="Text Placeholder 6">
            <a:extLst>
              <a:ext uri="{FF2B5EF4-FFF2-40B4-BE49-F238E27FC236}">
                <a16:creationId xmlns:a16="http://schemas.microsoft.com/office/drawing/2014/main" id="{A5609AC1-B165-4266-AC17-4F37BE2DD358}"/>
              </a:ext>
            </a:extLst>
          </p:cNvPr>
          <p:cNvSpPr>
            <a:spLocks noGrp="1"/>
          </p:cNvSpPr>
          <p:nvPr>
            <p:ph type="body" sz="quarter" idx="13" hasCustomPrompt="1"/>
          </p:nvPr>
        </p:nvSpPr>
        <p:spPr>
          <a:xfrm>
            <a:off x="2755825" y="4080606"/>
            <a:ext cx="6680352" cy="320675"/>
          </a:xfrm>
        </p:spPr>
        <p:txBody>
          <a:bodyPr>
            <a:noAutofit/>
          </a:bodyPr>
          <a:lstStyle>
            <a:lvl1pPr marL="0" indent="0" algn="ctr">
              <a:buNone/>
              <a:defRPr sz="1800" b="1">
                <a:solidFill>
                  <a:schemeClr val="accent1"/>
                </a:solidFill>
              </a:defRPr>
            </a:lvl1pPr>
          </a:lstStyle>
          <a:p>
            <a:pPr lvl="0"/>
            <a:r>
              <a:rPr lang="en-US" dirty="0"/>
              <a:t>Name, Company</a:t>
            </a:r>
            <a:endParaRPr lang="en-GB" dirty="0"/>
          </a:p>
        </p:txBody>
      </p:sp>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40FC62D0-A2F2-4BF8-8DAC-E86C11000EC3}" type="slidenum">
              <a:rPr lang="en-GB" smtClean="0"/>
              <a:pPr/>
              <a:t>‹#›</a:t>
            </a:fld>
            <a:endParaRPr lang="en-GB" dirty="0"/>
          </a:p>
        </p:txBody>
      </p:sp>
    </p:spTree>
    <p:extLst>
      <p:ext uri="{BB962C8B-B14F-4D97-AF65-F5344CB8AC3E}">
        <p14:creationId xmlns:p14="http://schemas.microsoft.com/office/powerpoint/2010/main" val="2040874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2755824" y="2333196"/>
            <a:ext cx="6680353" cy="1727389"/>
          </a:xfrm>
        </p:spPr>
        <p:txBody>
          <a:bodyPr anchor="ctr">
            <a:normAutofit/>
          </a:bodyPr>
          <a:lstStyle>
            <a:lvl1pPr algn="ctr">
              <a:defRPr sz="4400" b="1" i="1">
                <a:solidFill>
                  <a:schemeClr val="tx2"/>
                </a:solidFill>
              </a:defRPr>
            </a:lvl1pPr>
          </a:lstStyle>
          <a:p>
            <a:r>
              <a:rPr lang="en-US" dirty="0"/>
              <a:t>“Quote goes in this space.”</a:t>
            </a:r>
            <a:endParaRPr lang="en-GB" dirty="0"/>
          </a:p>
        </p:txBody>
      </p:sp>
      <p:sp>
        <p:nvSpPr>
          <p:cNvPr id="7" name="Text Placeholder 6">
            <a:extLst>
              <a:ext uri="{FF2B5EF4-FFF2-40B4-BE49-F238E27FC236}">
                <a16:creationId xmlns:a16="http://schemas.microsoft.com/office/drawing/2014/main" id="{A5609AC1-B165-4266-AC17-4F37BE2DD358}"/>
              </a:ext>
            </a:extLst>
          </p:cNvPr>
          <p:cNvSpPr>
            <a:spLocks noGrp="1"/>
          </p:cNvSpPr>
          <p:nvPr>
            <p:ph type="body" sz="quarter" idx="13" hasCustomPrompt="1"/>
          </p:nvPr>
        </p:nvSpPr>
        <p:spPr>
          <a:xfrm>
            <a:off x="2755825" y="4080606"/>
            <a:ext cx="6680352" cy="320675"/>
          </a:xfrm>
        </p:spPr>
        <p:txBody>
          <a:bodyPr>
            <a:noAutofit/>
          </a:bodyPr>
          <a:lstStyle>
            <a:lvl1pPr marL="0" indent="0" algn="ctr">
              <a:buNone/>
              <a:defRPr sz="1800" b="1">
                <a:solidFill>
                  <a:schemeClr val="bg1"/>
                </a:solidFill>
              </a:defRPr>
            </a:lvl1pPr>
          </a:lstStyle>
          <a:p>
            <a:pPr lvl="0"/>
            <a:r>
              <a:rPr lang="en-US" dirty="0"/>
              <a:t>Name, Company</a:t>
            </a:r>
            <a:endParaRPr lang="en-GB" dirty="0"/>
          </a:p>
        </p:txBody>
      </p:sp>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2"/>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2"/>
                </a:solidFill>
              </a:defRPr>
            </a:lvl1pPr>
          </a:lstStyle>
          <a:p>
            <a:fld id="{40FC62D0-A2F2-4BF8-8DAC-E86C11000EC3}" type="slidenum">
              <a:rPr lang="en-GB" smtClean="0"/>
              <a:pPr/>
              <a:t>‹#›</a:t>
            </a:fld>
            <a:endParaRPr lang="en-GB" dirty="0"/>
          </a:p>
        </p:txBody>
      </p:sp>
    </p:spTree>
    <p:extLst>
      <p:ext uri="{BB962C8B-B14F-4D97-AF65-F5344CB8AC3E}">
        <p14:creationId xmlns:p14="http://schemas.microsoft.com/office/powerpoint/2010/main" val="102294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er Intro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6267450" y="3480293"/>
            <a:ext cx="5794950" cy="1727389"/>
          </a:xfrm>
        </p:spPr>
        <p:txBody>
          <a:bodyPr anchor="ctr">
            <a:normAutofit/>
          </a:bodyPr>
          <a:lstStyle>
            <a:lvl1pPr algn="ctr">
              <a:defRPr sz="4400" b="1" i="0">
                <a:solidFill>
                  <a:schemeClr val="tx2"/>
                </a:solidFill>
              </a:defRPr>
            </a:lvl1pPr>
          </a:lstStyle>
          <a:p>
            <a:r>
              <a:rPr lang="en-US" dirty="0"/>
              <a:t>Name of</a:t>
            </a:r>
            <a:br>
              <a:rPr lang="en-US" dirty="0"/>
            </a:br>
            <a:r>
              <a:rPr lang="en-US" dirty="0"/>
              <a:t>Employee</a:t>
            </a:r>
            <a:endParaRPr lang="en-GB" dirty="0"/>
          </a:p>
        </p:txBody>
      </p:sp>
      <p:sp>
        <p:nvSpPr>
          <p:cNvPr id="7" name="Text Placeholder 6">
            <a:extLst>
              <a:ext uri="{FF2B5EF4-FFF2-40B4-BE49-F238E27FC236}">
                <a16:creationId xmlns:a16="http://schemas.microsoft.com/office/drawing/2014/main" id="{A5609AC1-B165-4266-AC17-4F37BE2DD358}"/>
              </a:ext>
            </a:extLst>
          </p:cNvPr>
          <p:cNvSpPr>
            <a:spLocks noGrp="1"/>
          </p:cNvSpPr>
          <p:nvPr>
            <p:ph type="body" sz="quarter" idx="13" hasCustomPrompt="1"/>
          </p:nvPr>
        </p:nvSpPr>
        <p:spPr>
          <a:xfrm>
            <a:off x="6267450" y="5207682"/>
            <a:ext cx="5794950" cy="320675"/>
          </a:xfrm>
        </p:spPr>
        <p:txBody>
          <a:bodyPr>
            <a:noAutofit/>
          </a:bodyPr>
          <a:lstStyle>
            <a:lvl1pPr marL="0" indent="0" algn="ctr">
              <a:buNone/>
              <a:defRPr sz="1800" b="1">
                <a:solidFill>
                  <a:schemeClr val="bg1"/>
                </a:solidFill>
              </a:defRPr>
            </a:lvl1pPr>
          </a:lstStyle>
          <a:p>
            <a:pPr lvl="0"/>
            <a:r>
              <a:rPr lang="en-US" dirty="0"/>
              <a:t>Role, Company</a:t>
            </a:r>
            <a:endParaRPr lang="en-GB" dirty="0"/>
          </a:p>
        </p:txBody>
      </p:sp>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2"/>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2"/>
                </a:solidFill>
              </a:defRPr>
            </a:lvl1pPr>
          </a:lstStyle>
          <a:p>
            <a:fld id="{40FC62D0-A2F2-4BF8-8DAC-E86C11000EC3}" type="slidenum">
              <a:rPr lang="en-GB" smtClean="0"/>
              <a:pPr/>
              <a:t>‹#›</a:t>
            </a:fld>
            <a:endParaRPr lang="en-GB" dirty="0"/>
          </a:p>
        </p:txBody>
      </p:sp>
      <p:pic>
        <p:nvPicPr>
          <p:cNvPr id="10" name="Picture 9" descr="A picture containing histogram&#10;&#10;Description automatically generated">
            <a:extLst>
              <a:ext uri="{FF2B5EF4-FFF2-40B4-BE49-F238E27FC236}">
                <a16:creationId xmlns:a16="http://schemas.microsoft.com/office/drawing/2014/main" id="{385B33B2-3D77-4E37-1D87-AEB32F2641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738"/>
          <a:stretch/>
        </p:blipFill>
        <p:spPr>
          <a:xfrm>
            <a:off x="0" y="1"/>
            <a:ext cx="6997371" cy="6145025"/>
          </a:xfrm>
          <a:prstGeom prst="rect">
            <a:avLst/>
          </a:prstGeom>
        </p:spPr>
      </p:pic>
      <p:sp>
        <p:nvSpPr>
          <p:cNvPr id="11" name="Picture Placeholder 6">
            <a:extLst>
              <a:ext uri="{FF2B5EF4-FFF2-40B4-BE49-F238E27FC236}">
                <a16:creationId xmlns:a16="http://schemas.microsoft.com/office/drawing/2014/main" id="{40F29B83-F84B-8B77-F20A-69D9DC37CB68}"/>
              </a:ext>
            </a:extLst>
          </p:cNvPr>
          <p:cNvSpPr>
            <a:spLocks noGrp="1"/>
          </p:cNvSpPr>
          <p:nvPr>
            <p:ph type="pic" sz="quarter" idx="17"/>
          </p:nvPr>
        </p:nvSpPr>
        <p:spPr>
          <a:xfrm>
            <a:off x="750276" y="897455"/>
            <a:ext cx="3755049" cy="3679306"/>
          </a:xfrm>
          <a:prstGeom prst="rect">
            <a:avLst/>
          </a:prstGeom>
          <a:noFill/>
        </p:spPr>
        <p:txBody>
          <a:bodyPr/>
          <a:lstStyle/>
          <a:p>
            <a:endParaRPr lang="en-GB" dirty="0"/>
          </a:p>
        </p:txBody>
      </p:sp>
    </p:spTree>
    <p:extLst>
      <p:ext uri="{BB962C8B-B14F-4D97-AF65-F5344CB8AC3E}">
        <p14:creationId xmlns:p14="http://schemas.microsoft.com/office/powerpoint/2010/main" val="3737440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er Intro Slide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histogram&#10;&#10;Description automatically generated">
            <a:extLst>
              <a:ext uri="{FF2B5EF4-FFF2-40B4-BE49-F238E27FC236}">
                <a16:creationId xmlns:a16="http://schemas.microsoft.com/office/drawing/2014/main" id="{F4FBB1B3-AB6C-0521-D16F-E570FABCD4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19"/>
          <a:stretch/>
        </p:blipFill>
        <p:spPr>
          <a:xfrm>
            <a:off x="0" y="-16145"/>
            <a:ext cx="7089593" cy="6097389"/>
          </a:xfrm>
          <a:prstGeom prst="rect">
            <a:avLst/>
          </a:prstGeom>
        </p:spPr>
      </p:pic>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6267450" y="3480293"/>
            <a:ext cx="5794950" cy="1727389"/>
          </a:xfrm>
        </p:spPr>
        <p:txBody>
          <a:bodyPr anchor="ctr">
            <a:normAutofit/>
          </a:bodyPr>
          <a:lstStyle>
            <a:lvl1pPr algn="ctr">
              <a:defRPr sz="4400" b="1" i="0">
                <a:solidFill>
                  <a:schemeClr val="tx2"/>
                </a:solidFill>
              </a:defRPr>
            </a:lvl1pPr>
          </a:lstStyle>
          <a:p>
            <a:r>
              <a:rPr lang="en-US" dirty="0"/>
              <a:t>Name of</a:t>
            </a:r>
            <a:br>
              <a:rPr lang="en-US" dirty="0"/>
            </a:br>
            <a:r>
              <a:rPr lang="en-US" dirty="0"/>
              <a:t>Employee</a:t>
            </a:r>
            <a:endParaRPr lang="en-GB" dirty="0"/>
          </a:p>
        </p:txBody>
      </p:sp>
      <p:sp>
        <p:nvSpPr>
          <p:cNvPr id="7" name="Text Placeholder 6">
            <a:extLst>
              <a:ext uri="{FF2B5EF4-FFF2-40B4-BE49-F238E27FC236}">
                <a16:creationId xmlns:a16="http://schemas.microsoft.com/office/drawing/2014/main" id="{A5609AC1-B165-4266-AC17-4F37BE2DD358}"/>
              </a:ext>
            </a:extLst>
          </p:cNvPr>
          <p:cNvSpPr>
            <a:spLocks noGrp="1"/>
          </p:cNvSpPr>
          <p:nvPr>
            <p:ph type="body" sz="quarter" idx="13" hasCustomPrompt="1"/>
          </p:nvPr>
        </p:nvSpPr>
        <p:spPr>
          <a:xfrm>
            <a:off x="6267450" y="5207682"/>
            <a:ext cx="5794950" cy="320675"/>
          </a:xfrm>
        </p:spPr>
        <p:txBody>
          <a:bodyPr>
            <a:noAutofit/>
          </a:bodyPr>
          <a:lstStyle>
            <a:lvl1pPr marL="0" indent="0" algn="ctr">
              <a:buNone/>
              <a:defRPr sz="1800" b="1">
                <a:solidFill>
                  <a:schemeClr val="accent1"/>
                </a:solidFill>
              </a:defRPr>
            </a:lvl1pPr>
          </a:lstStyle>
          <a:p>
            <a:pPr lvl="0"/>
            <a:r>
              <a:rPr lang="en-US" dirty="0"/>
              <a:t>Role, Company</a:t>
            </a:r>
            <a:endParaRPr lang="en-GB" dirty="0"/>
          </a:p>
        </p:txBody>
      </p:sp>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GB" dirty="0"/>
              <a:t>Document title</a:t>
            </a:r>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40FC62D0-A2F2-4BF8-8DAC-E86C11000EC3}" type="slidenum">
              <a:rPr lang="en-GB" smtClean="0"/>
              <a:pPr/>
              <a:t>‹#›</a:t>
            </a:fld>
            <a:endParaRPr lang="en-GB" dirty="0"/>
          </a:p>
        </p:txBody>
      </p:sp>
      <p:sp>
        <p:nvSpPr>
          <p:cNvPr id="11" name="Picture Placeholder 6">
            <a:extLst>
              <a:ext uri="{FF2B5EF4-FFF2-40B4-BE49-F238E27FC236}">
                <a16:creationId xmlns:a16="http://schemas.microsoft.com/office/drawing/2014/main" id="{40F29B83-F84B-8B77-F20A-69D9DC37CB68}"/>
              </a:ext>
            </a:extLst>
          </p:cNvPr>
          <p:cNvSpPr>
            <a:spLocks noGrp="1"/>
          </p:cNvSpPr>
          <p:nvPr>
            <p:ph type="pic" sz="quarter" idx="17"/>
          </p:nvPr>
        </p:nvSpPr>
        <p:spPr>
          <a:xfrm>
            <a:off x="750276" y="897455"/>
            <a:ext cx="3755049" cy="3679306"/>
          </a:xfrm>
          <a:prstGeom prst="rect">
            <a:avLst/>
          </a:prstGeom>
          <a:noFill/>
        </p:spPr>
        <p:txBody>
          <a:bodyPr/>
          <a:lstStyle/>
          <a:p>
            <a:endParaRPr lang="en-GB" dirty="0"/>
          </a:p>
        </p:txBody>
      </p:sp>
    </p:spTree>
    <p:extLst>
      <p:ext uri="{BB962C8B-B14F-4D97-AF65-F5344CB8AC3E}">
        <p14:creationId xmlns:p14="http://schemas.microsoft.com/office/powerpoint/2010/main" val="1597145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er Intr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histogram&#10;&#10;Description automatically generated">
            <a:extLst>
              <a:ext uri="{FF2B5EF4-FFF2-40B4-BE49-F238E27FC236}">
                <a16:creationId xmlns:a16="http://schemas.microsoft.com/office/drawing/2014/main" id="{A9901B49-1D84-C2AF-00F0-A3E980473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738"/>
          <a:stretch/>
        </p:blipFill>
        <p:spPr>
          <a:xfrm>
            <a:off x="0" y="1"/>
            <a:ext cx="6997371" cy="6145025"/>
          </a:xfrm>
          <a:prstGeom prst="rect">
            <a:avLst/>
          </a:prstGeom>
        </p:spPr>
      </p:pic>
      <p:sp>
        <p:nvSpPr>
          <p:cNvPr id="2" name="Title 1">
            <a:extLst>
              <a:ext uri="{FF2B5EF4-FFF2-40B4-BE49-F238E27FC236}">
                <a16:creationId xmlns:a16="http://schemas.microsoft.com/office/drawing/2014/main" id="{699D8093-31B7-44A8-96BF-693EB47DB535}"/>
              </a:ext>
            </a:extLst>
          </p:cNvPr>
          <p:cNvSpPr>
            <a:spLocks noGrp="1"/>
          </p:cNvSpPr>
          <p:nvPr>
            <p:ph type="ctrTitle" hasCustomPrompt="1"/>
          </p:nvPr>
        </p:nvSpPr>
        <p:spPr>
          <a:xfrm>
            <a:off x="6267450" y="3480293"/>
            <a:ext cx="5794950" cy="1727389"/>
          </a:xfrm>
        </p:spPr>
        <p:txBody>
          <a:bodyPr anchor="ctr">
            <a:normAutofit/>
          </a:bodyPr>
          <a:lstStyle>
            <a:lvl1pPr algn="ctr">
              <a:defRPr sz="4400" b="1" i="0">
                <a:solidFill>
                  <a:schemeClr val="tx2"/>
                </a:solidFill>
              </a:defRPr>
            </a:lvl1pPr>
          </a:lstStyle>
          <a:p>
            <a:r>
              <a:rPr lang="en-US" dirty="0"/>
              <a:t>Name of</a:t>
            </a:r>
            <a:br>
              <a:rPr lang="en-US" dirty="0"/>
            </a:br>
            <a:r>
              <a:rPr lang="en-US" dirty="0"/>
              <a:t>Employee</a:t>
            </a:r>
            <a:endParaRPr lang="en-GB" dirty="0"/>
          </a:p>
        </p:txBody>
      </p:sp>
      <p:sp>
        <p:nvSpPr>
          <p:cNvPr id="7" name="Text Placeholder 6">
            <a:extLst>
              <a:ext uri="{FF2B5EF4-FFF2-40B4-BE49-F238E27FC236}">
                <a16:creationId xmlns:a16="http://schemas.microsoft.com/office/drawing/2014/main" id="{A5609AC1-B165-4266-AC17-4F37BE2DD358}"/>
              </a:ext>
            </a:extLst>
          </p:cNvPr>
          <p:cNvSpPr>
            <a:spLocks noGrp="1"/>
          </p:cNvSpPr>
          <p:nvPr>
            <p:ph type="body" sz="quarter" idx="13" hasCustomPrompt="1"/>
          </p:nvPr>
        </p:nvSpPr>
        <p:spPr>
          <a:xfrm>
            <a:off x="6267450" y="5207682"/>
            <a:ext cx="5794950" cy="320675"/>
          </a:xfrm>
        </p:spPr>
        <p:txBody>
          <a:bodyPr>
            <a:noAutofit/>
          </a:bodyPr>
          <a:lstStyle>
            <a:lvl1pPr marL="0" indent="0" algn="ctr">
              <a:buNone/>
              <a:defRPr sz="1800" b="1">
                <a:solidFill>
                  <a:schemeClr val="bg1"/>
                </a:solidFill>
              </a:defRPr>
            </a:lvl1pPr>
          </a:lstStyle>
          <a:p>
            <a:pPr lvl="0"/>
            <a:r>
              <a:rPr lang="en-US" dirty="0"/>
              <a:t>Role, Company</a:t>
            </a:r>
            <a:endParaRPr lang="en-GB" dirty="0"/>
          </a:p>
        </p:txBody>
      </p:sp>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2"/>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2"/>
                </a:solidFill>
              </a:defRPr>
            </a:lvl1pPr>
          </a:lstStyle>
          <a:p>
            <a:fld id="{40FC62D0-A2F2-4BF8-8DAC-E86C11000EC3}" type="slidenum">
              <a:rPr lang="en-GB" smtClean="0"/>
              <a:pPr/>
              <a:t>‹#›</a:t>
            </a:fld>
            <a:endParaRPr lang="en-GB" dirty="0"/>
          </a:p>
        </p:txBody>
      </p:sp>
      <p:sp>
        <p:nvSpPr>
          <p:cNvPr id="11" name="Picture Placeholder 6">
            <a:extLst>
              <a:ext uri="{FF2B5EF4-FFF2-40B4-BE49-F238E27FC236}">
                <a16:creationId xmlns:a16="http://schemas.microsoft.com/office/drawing/2014/main" id="{BFA9AD81-163F-A611-6D76-CF06C524B9DE}"/>
              </a:ext>
            </a:extLst>
          </p:cNvPr>
          <p:cNvSpPr>
            <a:spLocks noGrp="1"/>
          </p:cNvSpPr>
          <p:nvPr>
            <p:ph type="pic" sz="quarter" idx="17"/>
          </p:nvPr>
        </p:nvSpPr>
        <p:spPr>
          <a:xfrm>
            <a:off x="750276" y="897455"/>
            <a:ext cx="3755049" cy="3679306"/>
          </a:xfrm>
          <a:prstGeom prst="rect">
            <a:avLst/>
          </a:prstGeom>
          <a:noFill/>
        </p:spPr>
        <p:txBody>
          <a:bodyPr/>
          <a:lstStyle/>
          <a:p>
            <a:endParaRPr lang="en-GB" dirty="0"/>
          </a:p>
        </p:txBody>
      </p:sp>
    </p:spTree>
    <p:extLst>
      <p:ext uri="{BB962C8B-B14F-4D97-AF65-F5344CB8AC3E}">
        <p14:creationId xmlns:p14="http://schemas.microsoft.com/office/powerpoint/2010/main" val="2915162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amp;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F7B004DD-9AE2-A775-B9FE-15EEA8F3CC25}"/>
              </a:ext>
            </a:extLst>
          </p:cNvPr>
          <p:cNvSpPr>
            <a:spLocks noGrp="1"/>
          </p:cNvSpPr>
          <p:nvPr>
            <p:ph type="body" sz="quarter" idx="13" hasCustomPrompt="1"/>
          </p:nvPr>
        </p:nvSpPr>
        <p:spPr>
          <a:xfrm>
            <a:off x="3980160" y="3002021"/>
            <a:ext cx="4231680" cy="853959"/>
          </a:xfrm>
        </p:spPr>
        <p:txBody>
          <a:bodyPr>
            <a:normAutofit/>
          </a:bodyPr>
          <a:lstStyle>
            <a:lvl1pPr marL="0" indent="0" algn="ctr">
              <a:buNone/>
              <a:defRPr sz="7200" b="1" cap="none" baseline="0">
                <a:solidFill>
                  <a:schemeClr val="tx2"/>
                </a:solidFill>
                <a:latin typeface="Arial Black" panose="020B0A04020102020204" pitchFamily="34" charset="0"/>
              </a:defRPr>
            </a:lvl1pPr>
          </a:lstStyle>
          <a:p>
            <a:pPr lvl="0"/>
            <a:r>
              <a:rPr lang="en-US" dirty="0"/>
              <a:t>Q&amp;A</a:t>
            </a:r>
          </a:p>
          <a:p>
            <a:pPr lvl="0"/>
            <a:endParaRPr lang="en-GB" dirty="0"/>
          </a:p>
        </p:txBody>
      </p:sp>
      <p:pic>
        <p:nvPicPr>
          <p:cNvPr id="4" name="Graphic 3">
            <a:extLst>
              <a:ext uri="{FF2B5EF4-FFF2-40B4-BE49-F238E27FC236}">
                <a16:creationId xmlns:a16="http://schemas.microsoft.com/office/drawing/2014/main" id="{F3D4AF46-61F0-2AC9-4B6B-DE30524363E0}"/>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1461" y="5971705"/>
            <a:ext cx="1217260" cy="545669"/>
          </a:xfrm>
          <a:prstGeom prst="rect">
            <a:avLst/>
          </a:prstGeom>
        </p:spPr>
      </p:pic>
      <p:sp>
        <p:nvSpPr>
          <p:cNvPr id="5" name="Footer Placeholder 4">
            <a:extLst>
              <a:ext uri="{FF2B5EF4-FFF2-40B4-BE49-F238E27FC236}">
                <a16:creationId xmlns:a16="http://schemas.microsoft.com/office/drawing/2014/main" id="{7778B5CE-E7F3-0ECF-1C08-5C7986C227E9}"/>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2"/>
                </a:solidFill>
              </a:defRPr>
            </a:lvl1pPr>
          </a:lstStyle>
          <a:p>
            <a:r>
              <a:rPr lang="en-GB"/>
              <a:t>Document title</a:t>
            </a:r>
            <a:endParaRPr lang="en-GB" dirty="0"/>
          </a:p>
        </p:txBody>
      </p:sp>
      <p:sp>
        <p:nvSpPr>
          <p:cNvPr id="7" name="Slide Number Placeholder 5">
            <a:extLst>
              <a:ext uri="{FF2B5EF4-FFF2-40B4-BE49-F238E27FC236}">
                <a16:creationId xmlns:a16="http://schemas.microsoft.com/office/drawing/2014/main" id="{98A41293-6AA7-71D1-E66A-7BC46D6B788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2"/>
                </a:solidFill>
              </a:defRPr>
            </a:lvl1pPr>
          </a:lstStyle>
          <a:p>
            <a:fld id="{40FC62D0-A2F2-4BF8-8DAC-E86C11000EC3}" type="slidenum">
              <a:rPr lang="en-GB" smtClean="0"/>
              <a:pPr/>
              <a:t>‹#›</a:t>
            </a:fld>
            <a:endParaRPr lang="en-GB" dirty="0"/>
          </a:p>
        </p:txBody>
      </p:sp>
    </p:spTree>
    <p:extLst>
      <p:ext uri="{BB962C8B-B14F-4D97-AF65-F5344CB8AC3E}">
        <p14:creationId xmlns:p14="http://schemas.microsoft.com/office/powerpoint/2010/main" val="696544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amp;A 2">
    <p:bg>
      <p:bgPr>
        <a:solidFill>
          <a:schemeClr val="bg1"/>
        </a:solid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F7B004DD-9AE2-A775-B9FE-15EEA8F3CC25}"/>
              </a:ext>
            </a:extLst>
          </p:cNvPr>
          <p:cNvSpPr>
            <a:spLocks noGrp="1"/>
          </p:cNvSpPr>
          <p:nvPr>
            <p:ph type="body" sz="quarter" idx="13" hasCustomPrompt="1"/>
          </p:nvPr>
        </p:nvSpPr>
        <p:spPr>
          <a:xfrm>
            <a:off x="3980160" y="3002021"/>
            <a:ext cx="4231680" cy="853959"/>
          </a:xfrm>
        </p:spPr>
        <p:txBody>
          <a:bodyPr>
            <a:normAutofit/>
          </a:bodyPr>
          <a:lstStyle>
            <a:lvl1pPr marL="0" indent="0" algn="ctr">
              <a:buNone/>
              <a:defRPr sz="7200" b="1" cap="none" baseline="0">
                <a:solidFill>
                  <a:schemeClr val="tx2"/>
                </a:solidFill>
                <a:latin typeface="Arial Black" panose="020B0A04020102020204" pitchFamily="34" charset="0"/>
              </a:defRPr>
            </a:lvl1pPr>
          </a:lstStyle>
          <a:p>
            <a:pPr lvl="0"/>
            <a:r>
              <a:rPr lang="en-US" dirty="0"/>
              <a:t>Q&amp;A</a:t>
            </a:r>
          </a:p>
          <a:p>
            <a:pPr lvl="0"/>
            <a:endParaRPr lang="en-GB" dirty="0"/>
          </a:p>
        </p:txBody>
      </p:sp>
      <p:pic>
        <p:nvPicPr>
          <p:cNvPr id="4" name="Graphic 3">
            <a:extLst>
              <a:ext uri="{FF2B5EF4-FFF2-40B4-BE49-F238E27FC236}">
                <a16:creationId xmlns:a16="http://schemas.microsoft.com/office/drawing/2014/main" id="{F3D4AF46-61F0-2AC9-4B6B-DE30524363E0}"/>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71461" y="5971705"/>
            <a:ext cx="1217260" cy="545669"/>
          </a:xfrm>
          <a:prstGeom prst="rect">
            <a:avLst/>
          </a:prstGeom>
        </p:spPr>
      </p:pic>
      <p:sp>
        <p:nvSpPr>
          <p:cNvPr id="5" name="Footer Placeholder 4">
            <a:extLst>
              <a:ext uri="{FF2B5EF4-FFF2-40B4-BE49-F238E27FC236}">
                <a16:creationId xmlns:a16="http://schemas.microsoft.com/office/drawing/2014/main" id="{CE769666-91C7-DDFE-1EF9-1EDA68B1F4FB}"/>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GB" dirty="0"/>
              <a:t>Document title</a:t>
            </a:r>
          </a:p>
        </p:txBody>
      </p:sp>
      <p:sp>
        <p:nvSpPr>
          <p:cNvPr id="7" name="Slide Number Placeholder 5">
            <a:extLst>
              <a:ext uri="{FF2B5EF4-FFF2-40B4-BE49-F238E27FC236}">
                <a16:creationId xmlns:a16="http://schemas.microsoft.com/office/drawing/2014/main" id="{3057E491-86AF-0E22-8096-FD6CE2C20DD4}"/>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40FC62D0-A2F2-4BF8-8DAC-E86C11000EC3}" type="slidenum">
              <a:rPr lang="en-GB" smtClean="0"/>
              <a:pPr/>
              <a:t>‹#›</a:t>
            </a:fld>
            <a:endParaRPr lang="en-GB" dirty="0"/>
          </a:p>
        </p:txBody>
      </p:sp>
    </p:spTree>
    <p:extLst>
      <p:ext uri="{BB962C8B-B14F-4D97-AF65-F5344CB8AC3E}">
        <p14:creationId xmlns:p14="http://schemas.microsoft.com/office/powerpoint/2010/main" val="4029103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amp;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F7B004DD-9AE2-A775-B9FE-15EEA8F3CC25}"/>
              </a:ext>
            </a:extLst>
          </p:cNvPr>
          <p:cNvSpPr>
            <a:spLocks noGrp="1"/>
          </p:cNvSpPr>
          <p:nvPr>
            <p:ph type="body" sz="quarter" idx="13" hasCustomPrompt="1"/>
          </p:nvPr>
        </p:nvSpPr>
        <p:spPr>
          <a:xfrm>
            <a:off x="3980160" y="3002020"/>
            <a:ext cx="4231680" cy="1008005"/>
          </a:xfrm>
        </p:spPr>
        <p:txBody>
          <a:bodyPr>
            <a:normAutofit/>
          </a:bodyPr>
          <a:lstStyle>
            <a:lvl1pPr marL="0" indent="0" algn="ctr">
              <a:buNone/>
              <a:defRPr sz="7200" b="1" cap="none" baseline="0">
                <a:solidFill>
                  <a:schemeClr val="tx2"/>
                </a:solidFill>
                <a:latin typeface="Arial Black" panose="020B0A04020102020204" pitchFamily="34" charset="0"/>
              </a:defRPr>
            </a:lvl1pPr>
          </a:lstStyle>
          <a:p>
            <a:pPr lvl="0"/>
            <a:r>
              <a:rPr lang="en-US" dirty="0"/>
              <a:t>Q&amp;A</a:t>
            </a:r>
          </a:p>
          <a:p>
            <a:pPr lvl="0"/>
            <a:endParaRPr lang="en-GB" dirty="0"/>
          </a:p>
        </p:txBody>
      </p:sp>
      <p:pic>
        <p:nvPicPr>
          <p:cNvPr id="4" name="Graphic 3">
            <a:extLst>
              <a:ext uri="{FF2B5EF4-FFF2-40B4-BE49-F238E27FC236}">
                <a16:creationId xmlns:a16="http://schemas.microsoft.com/office/drawing/2014/main" id="{4CE2D31A-2475-188E-B31A-1EFA7BC37B56}"/>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1461" y="5971705"/>
            <a:ext cx="1217260" cy="545669"/>
          </a:xfrm>
          <a:prstGeom prst="rect">
            <a:avLst/>
          </a:prstGeom>
        </p:spPr>
      </p:pic>
      <p:sp>
        <p:nvSpPr>
          <p:cNvPr id="5" name="Footer Placeholder 4">
            <a:extLst>
              <a:ext uri="{FF2B5EF4-FFF2-40B4-BE49-F238E27FC236}">
                <a16:creationId xmlns:a16="http://schemas.microsoft.com/office/drawing/2014/main" id="{165A238C-366C-67FD-0A8F-083D12DBE895}"/>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2"/>
                </a:solidFill>
              </a:defRPr>
            </a:lvl1pPr>
          </a:lstStyle>
          <a:p>
            <a:r>
              <a:rPr lang="en-GB"/>
              <a:t>Document title</a:t>
            </a:r>
            <a:endParaRPr lang="en-GB" dirty="0"/>
          </a:p>
        </p:txBody>
      </p:sp>
      <p:sp>
        <p:nvSpPr>
          <p:cNvPr id="7" name="Slide Number Placeholder 5">
            <a:extLst>
              <a:ext uri="{FF2B5EF4-FFF2-40B4-BE49-F238E27FC236}">
                <a16:creationId xmlns:a16="http://schemas.microsoft.com/office/drawing/2014/main" id="{C6A08951-F9EF-CF31-CAB5-D595D64DF5BF}"/>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2"/>
                </a:solidFill>
              </a:defRPr>
            </a:lvl1pPr>
          </a:lstStyle>
          <a:p>
            <a:fld id="{40FC62D0-A2F2-4BF8-8DAC-E86C11000EC3}" type="slidenum">
              <a:rPr lang="en-GB" smtClean="0"/>
              <a:pPr/>
              <a:t>‹#›</a:t>
            </a:fld>
            <a:endParaRPr lang="en-GB" dirty="0"/>
          </a:p>
        </p:txBody>
      </p:sp>
    </p:spTree>
    <p:extLst>
      <p:ext uri="{BB962C8B-B14F-4D97-AF65-F5344CB8AC3E}">
        <p14:creationId xmlns:p14="http://schemas.microsoft.com/office/powerpoint/2010/main" val="3818099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F7B004DD-9AE2-A775-B9FE-15EEA8F3CC25}"/>
              </a:ext>
            </a:extLst>
          </p:cNvPr>
          <p:cNvSpPr>
            <a:spLocks noGrp="1"/>
          </p:cNvSpPr>
          <p:nvPr>
            <p:ph type="body" sz="quarter" idx="13" hasCustomPrompt="1"/>
          </p:nvPr>
        </p:nvSpPr>
        <p:spPr>
          <a:xfrm>
            <a:off x="3980160" y="2575042"/>
            <a:ext cx="4231680" cy="523091"/>
          </a:xfrm>
        </p:spPr>
        <p:txBody>
          <a:bodyPr>
            <a:normAutofit/>
          </a:bodyPr>
          <a:lstStyle>
            <a:lvl1pPr marL="0" indent="0" algn="ctr">
              <a:buNone/>
              <a:defRPr sz="3450" b="1" cap="none" baseline="0">
                <a:solidFill>
                  <a:schemeClr val="tx2"/>
                </a:solidFill>
                <a:latin typeface="Arial Black" panose="020B0A04020102020204" pitchFamily="34" charset="0"/>
              </a:defRPr>
            </a:lvl1pPr>
          </a:lstStyle>
          <a:p>
            <a:pPr lvl="0"/>
            <a:r>
              <a:rPr lang="en-US" dirty="0"/>
              <a:t>Thank you</a:t>
            </a:r>
          </a:p>
          <a:p>
            <a:pPr lvl="0"/>
            <a:endParaRPr lang="en-GB" dirty="0"/>
          </a:p>
        </p:txBody>
      </p:sp>
      <p:sp>
        <p:nvSpPr>
          <p:cNvPr id="7" name="Text Placeholder 19">
            <a:extLst>
              <a:ext uri="{FF2B5EF4-FFF2-40B4-BE49-F238E27FC236}">
                <a16:creationId xmlns:a16="http://schemas.microsoft.com/office/drawing/2014/main" id="{3DB4701E-E0BA-BF2D-7D09-2C88287DFAE2}"/>
              </a:ext>
            </a:extLst>
          </p:cNvPr>
          <p:cNvSpPr>
            <a:spLocks noGrp="1"/>
          </p:cNvSpPr>
          <p:nvPr>
            <p:ph type="body" sz="quarter" idx="18" hasCustomPrompt="1"/>
          </p:nvPr>
        </p:nvSpPr>
        <p:spPr>
          <a:xfrm>
            <a:off x="3980160" y="3132388"/>
            <a:ext cx="4231681" cy="296612"/>
          </a:xfrm>
        </p:spPr>
        <p:txBody>
          <a:bodyPr>
            <a:normAutofit/>
          </a:bodyPr>
          <a:lstStyle>
            <a:lvl1pPr marL="0" indent="0" algn="ctr">
              <a:buNone/>
              <a:defRPr sz="1725" b="1">
                <a:solidFill>
                  <a:schemeClr val="bg1"/>
                </a:solidFill>
              </a:defRPr>
            </a:lvl1pPr>
          </a:lstStyle>
          <a:p>
            <a:pPr lvl="0"/>
            <a:r>
              <a:rPr lang="en-US" dirty="0"/>
              <a:t>For more information, contact:</a:t>
            </a:r>
          </a:p>
        </p:txBody>
      </p:sp>
      <p:sp>
        <p:nvSpPr>
          <p:cNvPr id="8" name="Text Placeholder 19">
            <a:extLst>
              <a:ext uri="{FF2B5EF4-FFF2-40B4-BE49-F238E27FC236}">
                <a16:creationId xmlns:a16="http://schemas.microsoft.com/office/drawing/2014/main" id="{9762B5DB-A4A9-BCB7-994B-FD7BE24A895A}"/>
              </a:ext>
            </a:extLst>
          </p:cNvPr>
          <p:cNvSpPr>
            <a:spLocks noGrp="1"/>
          </p:cNvSpPr>
          <p:nvPr>
            <p:ph type="body" sz="quarter" idx="20" hasCustomPrompt="1"/>
          </p:nvPr>
        </p:nvSpPr>
        <p:spPr>
          <a:xfrm>
            <a:off x="3980159" y="3429000"/>
            <a:ext cx="4231681" cy="365124"/>
          </a:xfrm>
        </p:spPr>
        <p:txBody>
          <a:bodyPr>
            <a:normAutofit/>
          </a:bodyPr>
          <a:lstStyle>
            <a:lvl1pPr marL="0" indent="0" algn="ctr">
              <a:buNone/>
              <a:defRPr sz="1725" b="0">
                <a:solidFill>
                  <a:schemeClr val="bg1"/>
                </a:solidFill>
              </a:defRPr>
            </a:lvl1pPr>
          </a:lstStyle>
          <a:p>
            <a:pPr lvl="0"/>
            <a:r>
              <a:rPr lang="en-US" dirty="0"/>
              <a:t>Persons.name@company.com</a:t>
            </a:r>
          </a:p>
        </p:txBody>
      </p:sp>
      <p:pic>
        <p:nvPicPr>
          <p:cNvPr id="9" name="Graphic 8">
            <a:extLst>
              <a:ext uri="{FF2B5EF4-FFF2-40B4-BE49-F238E27FC236}">
                <a16:creationId xmlns:a16="http://schemas.microsoft.com/office/drawing/2014/main" id="{6E5F95C0-6983-71DE-B74A-194289BC1755}"/>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1461" y="5971705"/>
            <a:ext cx="1217260" cy="545669"/>
          </a:xfrm>
          <a:prstGeom prst="rect">
            <a:avLst/>
          </a:prstGeom>
        </p:spPr>
      </p:pic>
    </p:spTree>
    <p:extLst>
      <p:ext uri="{BB962C8B-B14F-4D97-AF65-F5344CB8AC3E}">
        <p14:creationId xmlns:p14="http://schemas.microsoft.com/office/powerpoint/2010/main" val="1654911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Slide 2">
    <p:bg>
      <p:bgPr>
        <a:solidFill>
          <a:schemeClr val="bg1"/>
        </a:solid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F7B004DD-9AE2-A775-B9FE-15EEA8F3CC25}"/>
              </a:ext>
            </a:extLst>
          </p:cNvPr>
          <p:cNvSpPr>
            <a:spLocks noGrp="1"/>
          </p:cNvSpPr>
          <p:nvPr>
            <p:ph type="body" sz="quarter" idx="13" hasCustomPrompt="1"/>
          </p:nvPr>
        </p:nvSpPr>
        <p:spPr>
          <a:xfrm>
            <a:off x="3980160" y="2575042"/>
            <a:ext cx="4231680" cy="523091"/>
          </a:xfrm>
        </p:spPr>
        <p:txBody>
          <a:bodyPr>
            <a:normAutofit/>
          </a:bodyPr>
          <a:lstStyle>
            <a:lvl1pPr marL="0" indent="0" algn="ctr">
              <a:buNone/>
              <a:defRPr sz="3450" b="1" cap="none" baseline="0">
                <a:solidFill>
                  <a:schemeClr val="tx2"/>
                </a:solidFill>
                <a:latin typeface="Arial Black" panose="020B0A04020102020204" pitchFamily="34" charset="0"/>
              </a:defRPr>
            </a:lvl1pPr>
          </a:lstStyle>
          <a:p>
            <a:pPr lvl="0"/>
            <a:r>
              <a:rPr lang="en-US" dirty="0"/>
              <a:t>Thank you</a:t>
            </a:r>
          </a:p>
          <a:p>
            <a:pPr lvl="0"/>
            <a:endParaRPr lang="en-GB" dirty="0"/>
          </a:p>
        </p:txBody>
      </p:sp>
      <p:sp>
        <p:nvSpPr>
          <p:cNvPr id="7" name="Text Placeholder 19">
            <a:extLst>
              <a:ext uri="{FF2B5EF4-FFF2-40B4-BE49-F238E27FC236}">
                <a16:creationId xmlns:a16="http://schemas.microsoft.com/office/drawing/2014/main" id="{3DB4701E-E0BA-BF2D-7D09-2C88287DFAE2}"/>
              </a:ext>
            </a:extLst>
          </p:cNvPr>
          <p:cNvSpPr>
            <a:spLocks noGrp="1"/>
          </p:cNvSpPr>
          <p:nvPr>
            <p:ph type="body" sz="quarter" idx="18" hasCustomPrompt="1"/>
          </p:nvPr>
        </p:nvSpPr>
        <p:spPr>
          <a:xfrm>
            <a:off x="3980160" y="3132388"/>
            <a:ext cx="4231681" cy="296612"/>
          </a:xfrm>
        </p:spPr>
        <p:txBody>
          <a:bodyPr>
            <a:normAutofit/>
          </a:bodyPr>
          <a:lstStyle>
            <a:lvl1pPr marL="0" indent="0" algn="ctr">
              <a:buNone/>
              <a:defRPr sz="1725" b="1">
                <a:solidFill>
                  <a:schemeClr val="accent1"/>
                </a:solidFill>
              </a:defRPr>
            </a:lvl1pPr>
          </a:lstStyle>
          <a:p>
            <a:pPr lvl="0"/>
            <a:r>
              <a:rPr lang="en-US" dirty="0"/>
              <a:t>For more information, contact:</a:t>
            </a:r>
          </a:p>
        </p:txBody>
      </p:sp>
      <p:sp>
        <p:nvSpPr>
          <p:cNvPr id="8" name="Text Placeholder 19">
            <a:extLst>
              <a:ext uri="{FF2B5EF4-FFF2-40B4-BE49-F238E27FC236}">
                <a16:creationId xmlns:a16="http://schemas.microsoft.com/office/drawing/2014/main" id="{9762B5DB-A4A9-BCB7-994B-FD7BE24A895A}"/>
              </a:ext>
            </a:extLst>
          </p:cNvPr>
          <p:cNvSpPr>
            <a:spLocks noGrp="1"/>
          </p:cNvSpPr>
          <p:nvPr>
            <p:ph type="body" sz="quarter" idx="20" hasCustomPrompt="1"/>
          </p:nvPr>
        </p:nvSpPr>
        <p:spPr>
          <a:xfrm>
            <a:off x="3980159" y="3429000"/>
            <a:ext cx="4231681" cy="365124"/>
          </a:xfrm>
        </p:spPr>
        <p:txBody>
          <a:bodyPr>
            <a:normAutofit/>
          </a:bodyPr>
          <a:lstStyle>
            <a:lvl1pPr marL="0" indent="0" algn="ctr">
              <a:buNone/>
              <a:defRPr sz="1725" b="0">
                <a:solidFill>
                  <a:schemeClr val="accent1"/>
                </a:solidFill>
              </a:defRPr>
            </a:lvl1pPr>
          </a:lstStyle>
          <a:p>
            <a:pPr lvl="0"/>
            <a:r>
              <a:rPr lang="en-US" dirty="0"/>
              <a:t>Persons.name@company.com</a:t>
            </a:r>
          </a:p>
        </p:txBody>
      </p:sp>
      <p:pic>
        <p:nvPicPr>
          <p:cNvPr id="9" name="Graphic 8">
            <a:extLst>
              <a:ext uri="{FF2B5EF4-FFF2-40B4-BE49-F238E27FC236}">
                <a16:creationId xmlns:a16="http://schemas.microsoft.com/office/drawing/2014/main" id="{6E5F95C0-6983-71DE-B74A-194289BC1755}"/>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71461" y="5971705"/>
            <a:ext cx="1217260" cy="545669"/>
          </a:xfrm>
          <a:prstGeom prst="rect">
            <a:avLst/>
          </a:prstGeom>
        </p:spPr>
      </p:pic>
    </p:spTree>
    <p:extLst>
      <p:ext uri="{BB962C8B-B14F-4D97-AF65-F5344CB8AC3E}">
        <p14:creationId xmlns:p14="http://schemas.microsoft.com/office/powerpoint/2010/main" val="398660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6311-511A-9281-06CB-2A0569798EA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0384FB5-2E59-37FD-2F78-B430F628232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246AE76-EF8E-1EBA-57E7-5888660A00D0}"/>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5" name="Footer Placeholder 4">
            <a:extLst>
              <a:ext uri="{FF2B5EF4-FFF2-40B4-BE49-F238E27FC236}">
                <a16:creationId xmlns:a16="http://schemas.microsoft.com/office/drawing/2014/main" id="{A24C9E57-E64D-FB15-90C5-2556EF3F4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66CE8-9CD4-8A85-8671-32A22F907A08}"/>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1823046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1C83C5EE-64B7-48FA-490D-77F3ACC43252}"/>
              </a:ext>
            </a:extLst>
          </p:cNvPr>
          <p:cNvSpPr>
            <a:spLocks noGrp="1"/>
          </p:cNvSpPr>
          <p:nvPr>
            <p:ph type="body" sz="quarter" idx="13" hasCustomPrompt="1"/>
          </p:nvPr>
        </p:nvSpPr>
        <p:spPr>
          <a:xfrm>
            <a:off x="3980160" y="2575042"/>
            <a:ext cx="4231680" cy="523091"/>
          </a:xfrm>
        </p:spPr>
        <p:txBody>
          <a:bodyPr>
            <a:normAutofit/>
          </a:bodyPr>
          <a:lstStyle>
            <a:lvl1pPr marL="0" indent="0" algn="ctr">
              <a:buNone/>
              <a:defRPr sz="3450" b="1" cap="none" baseline="0">
                <a:solidFill>
                  <a:schemeClr val="tx2"/>
                </a:solidFill>
                <a:latin typeface="Arial Black" panose="020B0A04020102020204" pitchFamily="34" charset="0"/>
              </a:defRPr>
            </a:lvl1pPr>
          </a:lstStyle>
          <a:p>
            <a:pPr lvl="0"/>
            <a:r>
              <a:rPr lang="en-US" dirty="0"/>
              <a:t>Thank you</a:t>
            </a:r>
          </a:p>
          <a:p>
            <a:pPr lvl="0"/>
            <a:endParaRPr lang="en-GB" dirty="0"/>
          </a:p>
        </p:txBody>
      </p:sp>
      <p:sp>
        <p:nvSpPr>
          <p:cNvPr id="7" name="Text Placeholder 19">
            <a:extLst>
              <a:ext uri="{FF2B5EF4-FFF2-40B4-BE49-F238E27FC236}">
                <a16:creationId xmlns:a16="http://schemas.microsoft.com/office/drawing/2014/main" id="{62C31EB7-5A43-93EF-729C-73C4ACDA350B}"/>
              </a:ext>
            </a:extLst>
          </p:cNvPr>
          <p:cNvSpPr>
            <a:spLocks noGrp="1"/>
          </p:cNvSpPr>
          <p:nvPr>
            <p:ph type="body" sz="quarter" idx="18" hasCustomPrompt="1"/>
          </p:nvPr>
        </p:nvSpPr>
        <p:spPr>
          <a:xfrm>
            <a:off x="3980160" y="3132388"/>
            <a:ext cx="4231681" cy="296612"/>
          </a:xfrm>
        </p:spPr>
        <p:txBody>
          <a:bodyPr>
            <a:normAutofit/>
          </a:bodyPr>
          <a:lstStyle>
            <a:lvl1pPr marL="0" indent="0" algn="ctr">
              <a:buNone/>
              <a:defRPr sz="1725" b="1">
                <a:solidFill>
                  <a:schemeClr val="bg1"/>
                </a:solidFill>
              </a:defRPr>
            </a:lvl1pPr>
          </a:lstStyle>
          <a:p>
            <a:pPr lvl="0"/>
            <a:r>
              <a:rPr lang="en-US" dirty="0"/>
              <a:t>For more information, contact:</a:t>
            </a:r>
          </a:p>
        </p:txBody>
      </p:sp>
      <p:sp>
        <p:nvSpPr>
          <p:cNvPr id="8" name="Text Placeholder 19">
            <a:extLst>
              <a:ext uri="{FF2B5EF4-FFF2-40B4-BE49-F238E27FC236}">
                <a16:creationId xmlns:a16="http://schemas.microsoft.com/office/drawing/2014/main" id="{905D082B-70CA-7AA9-25F7-B60B60442C2F}"/>
              </a:ext>
            </a:extLst>
          </p:cNvPr>
          <p:cNvSpPr>
            <a:spLocks noGrp="1"/>
          </p:cNvSpPr>
          <p:nvPr>
            <p:ph type="body" sz="quarter" idx="20" hasCustomPrompt="1"/>
          </p:nvPr>
        </p:nvSpPr>
        <p:spPr>
          <a:xfrm>
            <a:off x="3980159" y="3429000"/>
            <a:ext cx="4231681" cy="365124"/>
          </a:xfrm>
        </p:spPr>
        <p:txBody>
          <a:bodyPr>
            <a:normAutofit/>
          </a:bodyPr>
          <a:lstStyle>
            <a:lvl1pPr marL="0" indent="0" algn="ctr">
              <a:buNone/>
              <a:defRPr sz="1725" b="0">
                <a:solidFill>
                  <a:schemeClr val="bg1"/>
                </a:solidFill>
              </a:defRPr>
            </a:lvl1pPr>
          </a:lstStyle>
          <a:p>
            <a:pPr lvl="0"/>
            <a:r>
              <a:rPr lang="en-US" dirty="0"/>
              <a:t>Persons.name@company.com</a:t>
            </a:r>
          </a:p>
        </p:txBody>
      </p:sp>
      <p:pic>
        <p:nvPicPr>
          <p:cNvPr id="9" name="Graphic 8">
            <a:extLst>
              <a:ext uri="{FF2B5EF4-FFF2-40B4-BE49-F238E27FC236}">
                <a16:creationId xmlns:a16="http://schemas.microsoft.com/office/drawing/2014/main" id="{88A3FB77-8DA0-3059-D270-BC369C49F77F}"/>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1461" y="5971705"/>
            <a:ext cx="1217260" cy="545669"/>
          </a:xfrm>
          <a:prstGeom prst="rect">
            <a:avLst/>
          </a:prstGeom>
        </p:spPr>
      </p:pic>
    </p:spTree>
    <p:extLst>
      <p:ext uri="{BB962C8B-B14F-4D97-AF65-F5344CB8AC3E}">
        <p14:creationId xmlns:p14="http://schemas.microsoft.com/office/powerpoint/2010/main" val="1428718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10515600" cy="859536"/>
          </a:xfrm>
        </p:spPr>
        <p:txBody>
          <a:bodyPr>
            <a:normAutofit/>
          </a:bodyPr>
          <a:lstStyle>
            <a:lvl1pPr>
              <a:defRPr sz="3300" cap="none" baseline="0"/>
            </a:lvl1pPr>
          </a:lstStyle>
          <a:p>
            <a:r>
              <a:rPr lang="en-US" dirty="0"/>
              <a:t>Title</a:t>
            </a:r>
            <a:endParaRPr lang="en-GB" dirty="0"/>
          </a:p>
        </p:txBody>
      </p:sp>
      <p:sp>
        <p:nvSpPr>
          <p:cNvPr id="10" name="Content Placeholder 9">
            <a:extLst>
              <a:ext uri="{FF2B5EF4-FFF2-40B4-BE49-F238E27FC236}">
                <a16:creationId xmlns:a16="http://schemas.microsoft.com/office/drawing/2014/main" id="{DD30E748-E3E6-DACB-EE20-DC0EB294F6A2}"/>
              </a:ext>
            </a:extLst>
          </p:cNvPr>
          <p:cNvSpPr>
            <a:spLocks noGrp="1"/>
          </p:cNvSpPr>
          <p:nvPr>
            <p:ph sz="quarter" idx="13"/>
          </p:nvPr>
        </p:nvSpPr>
        <p:spPr>
          <a:xfrm>
            <a:off x="828678" y="1701992"/>
            <a:ext cx="10515600"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59208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gle Column with imag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6505572" cy="859536"/>
          </a:xfrm>
        </p:spPr>
        <p:txBody>
          <a:bodyPr>
            <a:normAutofit/>
          </a:bodyPr>
          <a:lstStyle>
            <a:lvl1pPr>
              <a:defRPr sz="3300" cap="none" baseline="0"/>
            </a:lvl1pPr>
          </a:lstStyle>
          <a:p>
            <a:r>
              <a:rPr lang="en-US" dirty="0"/>
              <a:t>Title</a:t>
            </a:r>
            <a:endParaRPr lang="en-GB" dirty="0"/>
          </a:p>
        </p:txBody>
      </p:sp>
      <p:sp>
        <p:nvSpPr>
          <p:cNvPr id="10" name="Content Placeholder 9">
            <a:extLst>
              <a:ext uri="{FF2B5EF4-FFF2-40B4-BE49-F238E27FC236}">
                <a16:creationId xmlns:a16="http://schemas.microsoft.com/office/drawing/2014/main" id="{DD30E748-E3E6-DACB-EE20-DC0EB294F6A2}"/>
              </a:ext>
            </a:extLst>
          </p:cNvPr>
          <p:cNvSpPr>
            <a:spLocks noGrp="1"/>
          </p:cNvSpPr>
          <p:nvPr>
            <p:ph sz="quarter" idx="13"/>
          </p:nvPr>
        </p:nvSpPr>
        <p:spPr>
          <a:xfrm>
            <a:off x="828678" y="1701992"/>
            <a:ext cx="6505572"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Picture Placeholder 2">
            <a:extLst>
              <a:ext uri="{FF2B5EF4-FFF2-40B4-BE49-F238E27FC236}">
                <a16:creationId xmlns:a16="http://schemas.microsoft.com/office/drawing/2014/main" id="{C5F39B11-935F-4892-C288-6608122C59E5}"/>
              </a:ext>
            </a:extLst>
          </p:cNvPr>
          <p:cNvSpPr>
            <a:spLocks noGrp="1"/>
          </p:cNvSpPr>
          <p:nvPr>
            <p:ph type="pic" sz="quarter" idx="18"/>
          </p:nvPr>
        </p:nvSpPr>
        <p:spPr>
          <a:xfrm>
            <a:off x="7908726" y="1397795"/>
            <a:ext cx="3752468" cy="3705224"/>
          </a:xfrm>
          <a:custGeom>
            <a:avLst/>
            <a:gdLst>
              <a:gd name="connsiteX0" fmla="*/ 0 w 4999832"/>
              <a:gd name="connsiteY0" fmla="*/ 0 h 4940299"/>
              <a:gd name="connsiteX1" fmla="*/ 4999832 w 4999832"/>
              <a:gd name="connsiteY1" fmla="*/ 0 h 4940299"/>
              <a:gd name="connsiteX2" fmla="*/ 4999832 w 4999832"/>
              <a:gd name="connsiteY2" fmla="*/ 4940299 h 4940299"/>
              <a:gd name="connsiteX3" fmla="*/ 0 w 4999832"/>
              <a:gd name="connsiteY3" fmla="*/ 4940299 h 4940299"/>
              <a:gd name="connsiteX4" fmla="*/ 0 w 4999832"/>
              <a:gd name="connsiteY4" fmla="*/ 0 h 4940299"/>
              <a:gd name="connsiteX0" fmla="*/ 0 w 4999832"/>
              <a:gd name="connsiteY0" fmla="*/ 0 h 4940299"/>
              <a:gd name="connsiteX1" fmla="*/ 4999832 w 4999832"/>
              <a:gd name="connsiteY1" fmla="*/ 0 h 4940299"/>
              <a:gd name="connsiteX2" fmla="*/ 4806157 w 4999832"/>
              <a:gd name="connsiteY2" fmla="*/ 371474 h 4940299"/>
              <a:gd name="connsiteX3" fmla="*/ 4999832 w 4999832"/>
              <a:gd name="connsiteY3" fmla="*/ 4940299 h 4940299"/>
              <a:gd name="connsiteX4" fmla="*/ 0 w 4999832"/>
              <a:gd name="connsiteY4" fmla="*/ 4940299 h 4940299"/>
              <a:gd name="connsiteX5" fmla="*/ 0 w 4999832"/>
              <a:gd name="connsiteY5" fmla="*/ 0 h 4940299"/>
              <a:gd name="connsiteX0" fmla="*/ 0 w 5369695"/>
              <a:gd name="connsiteY0" fmla="*/ 0 h 4940299"/>
              <a:gd name="connsiteX1" fmla="*/ 4999832 w 5369695"/>
              <a:gd name="connsiteY1" fmla="*/ 0 h 4940299"/>
              <a:gd name="connsiteX2" fmla="*/ 5009357 w 5369695"/>
              <a:gd name="connsiteY2" fmla="*/ 374649 h 4940299"/>
              <a:gd name="connsiteX3" fmla="*/ 4806157 w 5369695"/>
              <a:gd name="connsiteY3" fmla="*/ 371474 h 4940299"/>
              <a:gd name="connsiteX4" fmla="*/ 4999832 w 5369695"/>
              <a:gd name="connsiteY4" fmla="*/ 4940299 h 4940299"/>
              <a:gd name="connsiteX5" fmla="*/ 0 w 5369695"/>
              <a:gd name="connsiteY5" fmla="*/ 4940299 h 4940299"/>
              <a:gd name="connsiteX6" fmla="*/ 0 w 5369695"/>
              <a:gd name="connsiteY6" fmla="*/ 0 h 4940299"/>
              <a:gd name="connsiteX0" fmla="*/ 0 w 5361733"/>
              <a:gd name="connsiteY0" fmla="*/ 0 h 4940299"/>
              <a:gd name="connsiteX1" fmla="*/ 4999832 w 5361733"/>
              <a:gd name="connsiteY1" fmla="*/ 0 h 4940299"/>
              <a:gd name="connsiteX2" fmla="*/ 5009357 w 5361733"/>
              <a:gd name="connsiteY2" fmla="*/ 374649 h 4940299"/>
              <a:gd name="connsiteX3" fmla="*/ 4806157 w 5361733"/>
              <a:gd name="connsiteY3" fmla="*/ 371474 h 4940299"/>
              <a:gd name="connsiteX4" fmla="*/ 4999832 w 5361733"/>
              <a:gd name="connsiteY4" fmla="*/ 4940299 h 4940299"/>
              <a:gd name="connsiteX5" fmla="*/ 0 w 5361733"/>
              <a:gd name="connsiteY5" fmla="*/ 4940299 h 4940299"/>
              <a:gd name="connsiteX6" fmla="*/ 0 w 5361733"/>
              <a:gd name="connsiteY6" fmla="*/ 0 h 4940299"/>
              <a:gd name="connsiteX0" fmla="*/ 0 w 5361733"/>
              <a:gd name="connsiteY0" fmla="*/ 0 h 4940299"/>
              <a:gd name="connsiteX1" fmla="*/ 4999832 w 5361733"/>
              <a:gd name="connsiteY1" fmla="*/ 0 h 4940299"/>
              <a:gd name="connsiteX2" fmla="*/ 5009357 w 5361733"/>
              <a:gd name="connsiteY2" fmla="*/ 374649 h 4940299"/>
              <a:gd name="connsiteX3" fmla="*/ 4806157 w 5361733"/>
              <a:gd name="connsiteY3" fmla="*/ 371474 h 4940299"/>
              <a:gd name="connsiteX4" fmla="*/ 4999832 w 5361733"/>
              <a:gd name="connsiteY4" fmla="*/ 4940299 h 4940299"/>
              <a:gd name="connsiteX5" fmla="*/ 0 w 5361733"/>
              <a:gd name="connsiteY5" fmla="*/ 4940299 h 4940299"/>
              <a:gd name="connsiteX6" fmla="*/ 0 w 5361733"/>
              <a:gd name="connsiteY6" fmla="*/ 0 h 4940299"/>
              <a:gd name="connsiteX0" fmla="*/ 0 w 5361733"/>
              <a:gd name="connsiteY0" fmla="*/ 0 h 4940299"/>
              <a:gd name="connsiteX1" fmla="*/ 4999832 w 5361733"/>
              <a:gd name="connsiteY1" fmla="*/ 0 h 4940299"/>
              <a:gd name="connsiteX2" fmla="*/ 5009357 w 5361733"/>
              <a:gd name="connsiteY2" fmla="*/ 374649 h 4940299"/>
              <a:gd name="connsiteX3" fmla="*/ 4806157 w 5361733"/>
              <a:gd name="connsiteY3" fmla="*/ 371474 h 4940299"/>
              <a:gd name="connsiteX4" fmla="*/ 4999832 w 5361733"/>
              <a:gd name="connsiteY4" fmla="*/ 4940299 h 4940299"/>
              <a:gd name="connsiteX5" fmla="*/ 0 w 5361733"/>
              <a:gd name="connsiteY5" fmla="*/ 4940299 h 4940299"/>
              <a:gd name="connsiteX6" fmla="*/ 0 w 5361733"/>
              <a:gd name="connsiteY6" fmla="*/ 0 h 4940299"/>
              <a:gd name="connsiteX0" fmla="*/ 0 w 5009481"/>
              <a:gd name="connsiteY0" fmla="*/ 0 h 4940299"/>
              <a:gd name="connsiteX1" fmla="*/ 4999832 w 5009481"/>
              <a:gd name="connsiteY1" fmla="*/ 0 h 4940299"/>
              <a:gd name="connsiteX2" fmla="*/ 5009357 w 5009481"/>
              <a:gd name="connsiteY2" fmla="*/ 374649 h 4940299"/>
              <a:gd name="connsiteX3" fmla="*/ 4806157 w 5009481"/>
              <a:gd name="connsiteY3" fmla="*/ 371474 h 4940299"/>
              <a:gd name="connsiteX4" fmla="*/ 4999832 w 5009481"/>
              <a:gd name="connsiteY4" fmla="*/ 4940299 h 4940299"/>
              <a:gd name="connsiteX5" fmla="*/ 0 w 5009481"/>
              <a:gd name="connsiteY5" fmla="*/ 4940299 h 4940299"/>
              <a:gd name="connsiteX6" fmla="*/ 0 w 5009481"/>
              <a:gd name="connsiteY6" fmla="*/ 0 h 4940299"/>
              <a:gd name="connsiteX0" fmla="*/ 0 w 5009481"/>
              <a:gd name="connsiteY0" fmla="*/ 0 h 4940299"/>
              <a:gd name="connsiteX1" fmla="*/ 4999832 w 5009481"/>
              <a:gd name="connsiteY1" fmla="*/ 0 h 4940299"/>
              <a:gd name="connsiteX2" fmla="*/ 5009357 w 5009481"/>
              <a:gd name="connsiteY2" fmla="*/ 377824 h 4940299"/>
              <a:gd name="connsiteX3" fmla="*/ 4806157 w 5009481"/>
              <a:gd name="connsiteY3" fmla="*/ 371474 h 4940299"/>
              <a:gd name="connsiteX4" fmla="*/ 4999832 w 5009481"/>
              <a:gd name="connsiteY4" fmla="*/ 4940299 h 4940299"/>
              <a:gd name="connsiteX5" fmla="*/ 0 w 5009481"/>
              <a:gd name="connsiteY5" fmla="*/ 4940299 h 4940299"/>
              <a:gd name="connsiteX6" fmla="*/ 0 w 5009481"/>
              <a:gd name="connsiteY6" fmla="*/ 0 h 4940299"/>
              <a:gd name="connsiteX0" fmla="*/ 0 w 5000970"/>
              <a:gd name="connsiteY0" fmla="*/ 0 h 4940299"/>
              <a:gd name="connsiteX1" fmla="*/ 4999832 w 5000970"/>
              <a:gd name="connsiteY1" fmla="*/ 0 h 4940299"/>
              <a:gd name="connsiteX2" fmla="*/ 4999832 w 5000970"/>
              <a:gd name="connsiteY2" fmla="*/ 384174 h 4940299"/>
              <a:gd name="connsiteX3" fmla="*/ 4806157 w 5000970"/>
              <a:gd name="connsiteY3" fmla="*/ 371474 h 4940299"/>
              <a:gd name="connsiteX4" fmla="*/ 4999832 w 5000970"/>
              <a:gd name="connsiteY4" fmla="*/ 4940299 h 4940299"/>
              <a:gd name="connsiteX5" fmla="*/ 0 w 5000970"/>
              <a:gd name="connsiteY5" fmla="*/ 4940299 h 4940299"/>
              <a:gd name="connsiteX6" fmla="*/ 0 w 5000970"/>
              <a:gd name="connsiteY6"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999832 w 5003135"/>
              <a:gd name="connsiteY4" fmla="*/ 4940299 h 4940299"/>
              <a:gd name="connsiteX5" fmla="*/ 0 w 5003135"/>
              <a:gd name="connsiteY5" fmla="*/ 4940299 h 4940299"/>
              <a:gd name="connsiteX6" fmla="*/ 0 w 5003135"/>
              <a:gd name="connsiteY6"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983957 w 5003135"/>
              <a:gd name="connsiteY4" fmla="*/ 4521199 h 4940299"/>
              <a:gd name="connsiteX5" fmla="*/ 4999832 w 5003135"/>
              <a:gd name="connsiteY5" fmla="*/ 4940299 h 4940299"/>
              <a:gd name="connsiteX6" fmla="*/ 0 w 5003135"/>
              <a:gd name="connsiteY6" fmla="*/ 4940299 h 4940299"/>
              <a:gd name="connsiteX7" fmla="*/ 0 w 5003135"/>
              <a:gd name="connsiteY7"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116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6157 w 5003135"/>
              <a:gd name="connsiteY4" fmla="*/ 45307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83932 w 5003135"/>
              <a:gd name="connsiteY4" fmla="*/ 444817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83932 w 5003135"/>
              <a:gd name="connsiteY4" fmla="*/ 444817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660107 w 5003135"/>
              <a:gd name="connsiteY4" fmla="*/ 451167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053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053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180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99807 w 5003135"/>
              <a:gd name="connsiteY4" fmla="*/ 4521199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99807 w 5003135"/>
              <a:gd name="connsiteY4" fmla="*/ 4521199 h 4940299"/>
              <a:gd name="connsiteX5" fmla="*/ 4996657 w 5003135"/>
              <a:gd name="connsiteY5" fmla="*/ 4511674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2982 w 5003135"/>
              <a:gd name="connsiteY4" fmla="*/ 4511674 h 4940299"/>
              <a:gd name="connsiteX5" fmla="*/ 4996657 w 5003135"/>
              <a:gd name="connsiteY5" fmla="*/ 4511674 h 4940299"/>
              <a:gd name="connsiteX6" fmla="*/ 4999832 w 5003135"/>
              <a:gd name="connsiteY6" fmla="*/ 4940299 h 4940299"/>
              <a:gd name="connsiteX7" fmla="*/ 0 w 5003135"/>
              <a:gd name="connsiteY7" fmla="*/ 4940299 h 4940299"/>
              <a:gd name="connsiteX8" fmla="*/ 0 w 5003135"/>
              <a:gd name="connsiteY8" fmla="*/ 0 h 4940299"/>
              <a:gd name="connsiteX0" fmla="*/ 0 w 5003128"/>
              <a:gd name="connsiteY0" fmla="*/ 0 h 4940299"/>
              <a:gd name="connsiteX1" fmla="*/ 4999832 w 5003128"/>
              <a:gd name="connsiteY1" fmla="*/ 0 h 4940299"/>
              <a:gd name="connsiteX2" fmla="*/ 5003007 w 5003128"/>
              <a:gd name="connsiteY2" fmla="*/ 377824 h 4940299"/>
              <a:gd name="connsiteX3" fmla="*/ 4794914 w 5003128"/>
              <a:gd name="connsiteY3" fmla="*/ 375222 h 4940299"/>
              <a:gd name="connsiteX4" fmla="*/ 4802982 w 5003128"/>
              <a:gd name="connsiteY4" fmla="*/ 4511674 h 4940299"/>
              <a:gd name="connsiteX5" fmla="*/ 4996657 w 5003128"/>
              <a:gd name="connsiteY5" fmla="*/ 4511674 h 4940299"/>
              <a:gd name="connsiteX6" fmla="*/ 4999832 w 5003128"/>
              <a:gd name="connsiteY6" fmla="*/ 4940299 h 4940299"/>
              <a:gd name="connsiteX7" fmla="*/ 0 w 5003128"/>
              <a:gd name="connsiteY7" fmla="*/ 4940299 h 4940299"/>
              <a:gd name="connsiteX8" fmla="*/ 0 w 5003128"/>
              <a:gd name="connsiteY8" fmla="*/ 0 h 4940299"/>
              <a:gd name="connsiteX0" fmla="*/ 0 w 5003132"/>
              <a:gd name="connsiteY0" fmla="*/ 0 h 4940299"/>
              <a:gd name="connsiteX1" fmla="*/ 4999832 w 5003132"/>
              <a:gd name="connsiteY1" fmla="*/ 0 h 4940299"/>
              <a:gd name="connsiteX2" fmla="*/ 5003007 w 5003132"/>
              <a:gd name="connsiteY2" fmla="*/ 377824 h 4940299"/>
              <a:gd name="connsiteX3" fmla="*/ 4802409 w 5003132"/>
              <a:gd name="connsiteY3" fmla="*/ 390213 h 4940299"/>
              <a:gd name="connsiteX4" fmla="*/ 4802982 w 5003132"/>
              <a:gd name="connsiteY4" fmla="*/ 4511674 h 4940299"/>
              <a:gd name="connsiteX5" fmla="*/ 4996657 w 5003132"/>
              <a:gd name="connsiteY5" fmla="*/ 4511674 h 4940299"/>
              <a:gd name="connsiteX6" fmla="*/ 4999832 w 5003132"/>
              <a:gd name="connsiteY6" fmla="*/ 4940299 h 4940299"/>
              <a:gd name="connsiteX7" fmla="*/ 0 w 5003132"/>
              <a:gd name="connsiteY7" fmla="*/ 4940299 h 4940299"/>
              <a:gd name="connsiteX8" fmla="*/ 0 w 5003132"/>
              <a:gd name="connsiteY8" fmla="*/ 0 h 4940299"/>
              <a:gd name="connsiteX0" fmla="*/ 0 w 5003132"/>
              <a:gd name="connsiteY0" fmla="*/ 0 h 4940299"/>
              <a:gd name="connsiteX1" fmla="*/ 4999832 w 5003132"/>
              <a:gd name="connsiteY1" fmla="*/ 0 h 4940299"/>
              <a:gd name="connsiteX2" fmla="*/ 5003007 w 5003132"/>
              <a:gd name="connsiteY2" fmla="*/ 389067 h 4940299"/>
              <a:gd name="connsiteX3" fmla="*/ 4802409 w 5003132"/>
              <a:gd name="connsiteY3" fmla="*/ 390213 h 4940299"/>
              <a:gd name="connsiteX4" fmla="*/ 4802982 w 5003132"/>
              <a:gd name="connsiteY4" fmla="*/ 4511674 h 4940299"/>
              <a:gd name="connsiteX5" fmla="*/ 4996657 w 5003132"/>
              <a:gd name="connsiteY5" fmla="*/ 4511674 h 4940299"/>
              <a:gd name="connsiteX6" fmla="*/ 4999832 w 5003132"/>
              <a:gd name="connsiteY6" fmla="*/ 4940299 h 4940299"/>
              <a:gd name="connsiteX7" fmla="*/ 0 w 5003132"/>
              <a:gd name="connsiteY7" fmla="*/ 4940299 h 4940299"/>
              <a:gd name="connsiteX8" fmla="*/ 0 w 5003132"/>
              <a:gd name="connsiteY8" fmla="*/ 0 h 4940299"/>
              <a:gd name="connsiteX0" fmla="*/ 0 w 5003130"/>
              <a:gd name="connsiteY0" fmla="*/ 0 h 4940299"/>
              <a:gd name="connsiteX1" fmla="*/ 4999832 w 5003130"/>
              <a:gd name="connsiteY1" fmla="*/ 0 h 4940299"/>
              <a:gd name="connsiteX2" fmla="*/ 5003007 w 5003130"/>
              <a:gd name="connsiteY2" fmla="*/ 389067 h 4940299"/>
              <a:gd name="connsiteX3" fmla="*/ 4798661 w 5003130"/>
              <a:gd name="connsiteY3" fmla="*/ 382718 h 4940299"/>
              <a:gd name="connsiteX4" fmla="*/ 4802982 w 5003130"/>
              <a:gd name="connsiteY4" fmla="*/ 4511674 h 4940299"/>
              <a:gd name="connsiteX5" fmla="*/ 4996657 w 5003130"/>
              <a:gd name="connsiteY5" fmla="*/ 4511674 h 4940299"/>
              <a:gd name="connsiteX6" fmla="*/ 4999832 w 5003130"/>
              <a:gd name="connsiteY6" fmla="*/ 4940299 h 4940299"/>
              <a:gd name="connsiteX7" fmla="*/ 0 w 5003130"/>
              <a:gd name="connsiteY7" fmla="*/ 4940299 h 4940299"/>
              <a:gd name="connsiteX8" fmla="*/ 0 w 5003130"/>
              <a:gd name="connsiteY8" fmla="*/ 0 h 4940299"/>
              <a:gd name="connsiteX0" fmla="*/ 0 w 5000895"/>
              <a:gd name="connsiteY0" fmla="*/ 0 h 4940299"/>
              <a:gd name="connsiteX1" fmla="*/ 4999832 w 5000895"/>
              <a:gd name="connsiteY1" fmla="*/ 0 h 4940299"/>
              <a:gd name="connsiteX2" fmla="*/ 4999259 w 5000895"/>
              <a:gd name="connsiteY2" fmla="*/ 389067 h 4940299"/>
              <a:gd name="connsiteX3" fmla="*/ 4798661 w 5000895"/>
              <a:gd name="connsiteY3" fmla="*/ 382718 h 4940299"/>
              <a:gd name="connsiteX4" fmla="*/ 4802982 w 5000895"/>
              <a:gd name="connsiteY4" fmla="*/ 4511674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9067 h 4940299"/>
              <a:gd name="connsiteX3" fmla="*/ 4798661 w 5000895"/>
              <a:gd name="connsiteY3" fmla="*/ 382718 h 4940299"/>
              <a:gd name="connsiteX4" fmla="*/ 4795487 w 5000895"/>
              <a:gd name="connsiteY4" fmla="*/ 4504179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6875"/>
              <a:gd name="connsiteY0" fmla="*/ 0 h 4940299"/>
              <a:gd name="connsiteX1" fmla="*/ 4999832 w 5006875"/>
              <a:gd name="connsiteY1" fmla="*/ 0 h 4940299"/>
              <a:gd name="connsiteX2" fmla="*/ 5006754 w 5006875"/>
              <a:gd name="connsiteY2" fmla="*/ 389067 h 4940299"/>
              <a:gd name="connsiteX3" fmla="*/ 4798661 w 5006875"/>
              <a:gd name="connsiteY3" fmla="*/ 382718 h 4940299"/>
              <a:gd name="connsiteX4" fmla="*/ 4795487 w 5006875"/>
              <a:gd name="connsiteY4" fmla="*/ 4504179 h 4940299"/>
              <a:gd name="connsiteX5" fmla="*/ 4996657 w 5006875"/>
              <a:gd name="connsiteY5" fmla="*/ 4511674 h 4940299"/>
              <a:gd name="connsiteX6" fmla="*/ 4999832 w 5006875"/>
              <a:gd name="connsiteY6" fmla="*/ 4940299 h 4940299"/>
              <a:gd name="connsiteX7" fmla="*/ 0 w 5006875"/>
              <a:gd name="connsiteY7" fmla="*/ 4940299 h 4940299"/>
              <a:gd name="connsiteX8" fmla="*/ 0 w 500687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5487 w 5000895"/>
              <a:gd name="connsiteY4" fmla="*/ 4504179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5487 w 5000895"/>
              <a:gd name="connsiteY4" fmla="*/ 4504179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28031 w 5000895"/>
              <a:gd name="connsiteY4" fmla="*/ 4447966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802982 w 5000895"/>
              <a:gd name="connsiteY4" fmla="*/ 4492936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9235 w 5000895"/>
              <a:gd name="connsiteY4" fmla="*/ 4496684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9235 w 5000895"/>
              <a:gd name="connsiteY4" fmla="*/ 4496684 h 4940299"/>
              <a:gd name="connsiteX5" fmla="*/ 4996657 w 5000895"/>
              <a:gd name="connsiteY5" fmla="*/ 4486507 h 4940299"/>
              <a:gd name="connsiteX6" fmla="*/ 4999832 w 5000895"/>
              <a:gd name="connsiteY6" fmla="*/ 4940299 h 4940299"/>
              <a:gd name="connsiteX7" fmla="*/ 0 w 5000895"/>
              <a:gd name="connsiteY7" fmla="*/ 4940299 h 4940299"/>
              <a:gd name="connsiteX8" fmla="*/ 0 w 5000895"/>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798661 w 5003291"/>
              <a:gd name="connsiteY3" fmla="*/ 382718 h 4940299"/>
              <a:gd name="connsiteX4" fmla="*/ 4799235 w 5003291"/>
              <a:gd name="connsiteY4" fmla="*/ 449668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798661 w 5003291"/>
              <a:gd name="connsiteY3" fmla="*/ 382718 h 4940299"/>
              <a:gd name="connsiteX4" fmla="*/ 4799235 w 5003291"/>
              <a:gd name="connsiteY4" fmla="*/ 450303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798661 w 5003291"/>
              <a:gd name="connsiteY3" fmla="*/ 38271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805011 w 5003291"/>
              <a:gd name="connsiteY3" fmla="*/ 38906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805011 w 5003291"/>
              <a:gd name="connsiteY3" fmla="*/ 379543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808186 w 5003291"/>
              <a:gd name="connsiteY3" fmla="*/ 38906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08186 w 5003291"/>
              <a:gd name="connsiteY3" fmla="*/ 38906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8760 w 5003291"/>
              <a:gd name="connsiteY4" fmla="*/ 450938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2410 w 5003291"/>
              <a:gd name="connsiteY4" fmla="*/ 450303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2410 w 5003291"/>
              <a:gd name="connsiteY4" fmla="*/ 4503034 h 4940299"/>
              <a:gd name="connsiteX5" fmla="*/ 5003007 w 5003291"/>
              <a:gd name="connsiteY5" fmla="*/ 449920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2410 w 5003291"/>
              <a:gd name="connsiteY4" fmla="*/ 4493509 h 4940299"/>
              <a:gd name="connsiteX5" fmla="*/ 5003007 w 5003291"/>
              <a:gd name="connsiteY5" fmla="*/ 449920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11935 w 5003291"/>
              <a:gd name="connsiteY4" fmla="*/ 4496684 h 4940299"/>
              <a:gd name="connsiteX5" fmla="*/ 5003007 w 5003291"/>
              <a:gd name="connsiteY5" fmla="*/ 4499207 h 4940299"/>
              <a:gd name="connsiteX6" fmla="*/ 4999832 w 5003291"/>
              <a:gd name="connsiteY6" fmla="*/ 4940299 h 4940299"/>
              <a:gd name="connsiteX7" fmla="*/ 0 w 5003291"/>
              <a:gd name="connsiteY7" fmla="*/ 4940299 h 4940299"/>
              <a:gd name="connsiteX8" fmla="*/ 0 w 5003291"/>
              <a:gd name="connsiteY8" fmla="*/ 0 h 494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291" h="4940299">
                <a:moveTo>
                  <a:pt x="0" y="0"/>
                </a:moveTo>
                <a:lnTo>
                  <a:pt x="4999832" y="0"/>
                </a:lnTo>
                <a:cubicBezTo>
                  <a:pt x="5003404" y="5821"/>
                  <a:pt x="4996613" y="402783"/>
                  <a:pt x="4999259" y="394845"/>
                </a:cubicBezTo>
                <a:cubicBezTo>
                  <a:pt x="5005080" y="386907"/>
                  <a:pt x="4823003" y="397006"/>
                  <a:pt x="4814536" y="392243"/>
                </a:cubicBezTo>
                <a:cubicBezTo>
                  <a:pt x="4810832" y="1062697"/>
                  <a:pt x="4804527" y="4503563"/>
                  <a:pt x="4811935" y="4496684"/>
                </a:cubicBezTo>
                <a:cubicBezTo>
                  <a:pt x="4812993" y="4502505"/>
                  <a:pt x="5003007" y="4494974"/>
                  <a:pt x="5003007" y="4499207"/>
                </a:cubicBezTo>
                <a:cubicBezTo>
                  <a:pt x="5005124" y="4505557"/>
                  <a:pt x="4994540" y="4800599"/>
                  <a:pt x="4999832" y="4940299"/>
                </a:cubicBezTo>
                <a:lnTo>
                  <a:pt x="0" y="4940299"/>
                </a:lnTo>
                <a:lnTo>
                  <a:pt x="0" y="0"/>
                </a:lnTo>
                <a:close/>
              </a:path>
            </a:pathLst>
          </a:custGeom>
        </p:spPr>
        <p:txBody>
          <a:bodyPr/>
          <a:lstStyle/>
          <a:p>
            <a:endParaRPr lang="en-US" dirty="0"/>
          </a:p>
        </p:txBody>
      </p:sp>
      <p:pic>
        <p:nvPicPr>
          <p:cNvPr id="14" name="Picture 13">
            <a:extLst>
              <a:ext uri="{FF2B5EF4-FFF2-40B4-BE49-F238E27FC236}">
                <a16:creationId xmlns:a16="http://schemas.microsoft.com/office/drawing/2014/main" id="{489EB1F3-A24A-D332-7C76-89E167177E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102344" y="3081771"/>
            <a:ext cx="3099415" cy="295343"/>
          </a:xfrm>
          <a:prstGeom prst="rect">
            <a:avLst/>
          </a:prstGeom>
        </p:spPr>
      </p:pic>
    </p:spTree>
    <p:extLst>
      <p:ext uri="{BB962C8B-B14F-4D97-AF65-F5344CB8AC3E}">
        <p14:creationId xmlns:p14="http://schemas.microsoft.com/office/powerpoint/2010/main" val="4225193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ngle Column with image (custom)">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6505572" cy="859536"/>
          </a:xfrm>
        </p:spPr>
        <p:txBody>
          <a:bodyPr>
            <a:normAutofit/>
          </a:bodyPr>
          <a:lstStyle>
            <a:lvl1pPr>
              <a:defRPr sz="3300" cap="none" baseline="0"/>
            </a:lvl1pPr>
          </a:lstStyle>
          <a:p>
            <a:r>
              <a:rPr lang="en-US" dirty="0"/>
              <a:t>Title</a:t>
            </a:r>
            <a:endParaRPr lang="en-GB" dirty="0"/>
          </a:p>
        </p:txBody>
      </p:sp>
      <p:sp>
        <p:nvSpPr>
          <p:cNvPr id="10" name="Content Placeholder 9">
            <a:extLst>
              <a:ext uri="{FF2B5EF4-FFF2-40B4-BE49-F238E27FC236}">
                <a16:creationId xmlns:a16="http://schemas.microsoft.com/office/drawing/2014/main" id="{DD30E748-E3E6-DACB-EE20-DC0EB294F6A2}"/>
              </a:ext>
            </a:extLst>
          </p:cNvPr>
          <p:cNvSpPr>
            <a:spLocks noGrp="1"/>
          </p:cNvSpPr>
          <p:nvPr>
            <p:ph sz="quarter" idx="13"/>
          </p:nvPr>
        </p:nvSpPr>
        <p:spPr>
          <a:xfrm>
            <a:off x="828678" y="1701992"/>
            <a:ext cx="6505572"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794888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ngle column image with collage">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40FC62D0-A2F2-4BF8-8DAC-E86C11000EC3}" type="slidenum">
              <a:rPr lang="en-GB" smtClean="0"/>
              <a:pPr/>
              <a:t>‹#›</a:t>
            </a:fld>
            <a:endParaRPr lang="en-GB" dirty="0"/>
          </a:p>
        </p:txBody>
      </p:sp>
      <p:sp>
        <p:nvSpPr>
          <p:cNvPr id="17" name="Title 1">
            <a:extLst>
              <a:ext uri="{FF2B5EF4-FFF2-40B4-BE49-F238E27FC236}">
                <a16:creationId xmlns:a16="http://schemas.microsoft.com/office/drawing/2014/main" id="{2201D773-B270-A904-F7B4-E3D12A5090E8}"/>
              </a:ext>
            </a:extLst>
          </p:cNvPr>
          <p:cNvSpPr>
            <a:spLocks noGrp="1"/>
          </p:cNvSpPr>
          <p:nvPr>
            <p:ph type="title" hasCustomPrompt="1"/>
          </p:nvPr>
        </p:nvSpPr>
        <p:spPr>
          <a:xfrm>
            <a:off x="838202" y="303815"/>
            <a:ext cx="5572302" cy="859536"/>
          </a:xfrm>
        </p:spPr>
        <p:txBody>
          <a:bodyPr>
            <a:normAutofit/>
          </a:bodyPr>
          <a:lstStyle>
            <a:lvl1pPr>
              <a:defRPr sz="3300" cap="none" baseline="0"/>
            </a:lvl1pPr>
          </a:lstStyle>
          <a:p>
            <a:r>
              <a:rPr lang="en-US" dirty="0"/>
              <a:t>Title</a:t>
            </a:r>
            <a:endParaRPr lang="en-GB" dirty="0"/>
          </a:p>
        </p:txBody>
      </p:sp>
      <p:sp>
        <p:nvSpPr>
          <p:cNvPr id="10" name="Content Placeholder 9">
            <a:extLst>
              <a:ext uri="{FF2B5EF4-FFF2-40B4-BE49-F238E27FC236}">
                <a16:creationId xmlns:a16="http://schemas.microsoft.com/office/drawing/2014/main" id="{F9708057-A622-C46C-0968-9911A34347EB}"/>
              </a:ext>
            </a:extLst>
          </p:cNvPr>
          <p:cNvSpPr>
            <a:spLocks noGrp="1"/>
          </p:cNvSpPr>
          <p:nvPr>
            <p:ph sz="quarter" idx="13"/>
          </p:nvPr>
        </p:nvSpPr>
        <p:spPr>
          <a:xfrm>
            <a:off x="838201" y="1506071"/>
            <a:ext cx="5572301" cy="4071190"/>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1" name="Picture 10" descr="A picture containing graphical user interface&#10;&#10;Description automatically generated">
            <a:extLst>
              <a:ext uri="{FF2B5EF4-FFF2-40B4-BE49-F238E27FC236}">
                <a16:creationId xmlns:a16="http://schemas.microsoft.com/office/drawing/2014/main" id="{8CC64823-15F7-B225-3E07-47D73FE272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994"/>
          <a:stretch/>
        </p:blipFill>
        <p:spPr>
          <a:xfrm>
            <a:off x="6786515" y="600195"/>
            <a:ext cx="5405486" cy="5529105"/>
          </a:xfrm>
          <a:prstGeom prst="rect">
            <a:avLst/>
          </a:prstGeom>
        </p:spPr>
      </p:pic>
      <p:sp>
        <p:nvSpPr>
          <p:cNvPr id="15" name="Picture Placeholder 6">
            <a:extLst>
              <a:ext uri="{FF2B5EF4-FFF2-40B4-BE49-F238E27FC236}">
                <a16:creationId xmlns:a16="http://schemas.microsoft.com/office/drawing/2014/main" id="{5B594A5F-949F-D681-6EE3-09619A5B9C2E}"/>
              </a:ext>
            </a:extLst>
          </p:cNvPr>
          <p:cNvSpPr>
            <a:spLocks noGrp="1"/>
          </p:cNvSpPr>
          <p:nvPr>
            <p:ph type="pic" sz="quarter" idx="17"/>
          </p:nvPr>
        </p:nvSpPr>
        <p:spPr>
          <a:xfrm>
            <a:off x="7972715" y="1431930"/>
            <a:ext cx="3350565" cy="3304056"/>
          </a:xfrm>
          <a:prstGeom prst="rect">
            <a:avLst/>
          </a:prstGeom>
          <a:noFill/>
        </p:spPr>
        <p:txBody>
          <a:bodyPr/>
          <a:lstStyle/>
          <a:p>
            <a:endParaRPr lang="en-GB" dirty="0"/>
          </a:p>
        </p:txBody>
      </p:sp>
    </p:spTree>
    <p:extLst>
      <p:ext uri="{BB962C8B-B14F-4D97-AF65-F5344CB8AC3E}">
        <p14:creationId xmlns:p14="http://schemas.microsoft.com/office/powerpoint/2010/main" val="28268968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10515600" cy="859536"/>
          </a:xfrm>
        </p:spPr>
        <p:txBody>
          <a:bodyPr>
            <a:normAutofit/>
          </a:bodyPr>
          <a:lstStyle>
            <a:lvl1pPr>
              <a:defRPr sz="3300" cap="none" baseline="0"/>
            </a:lvl1pPr>
          </a:lstStyle>
          <a:p>
            <a:r>
              <a:rPr lang="en-US" dirty="0"/>
              <a:t>Title</a:t>
            </a:r>
            <a:endParaRPr lang="en-GB" dirty="0"/>
          </a:p>
        </p:txBody>
      </p:sp>
      <p:sp>
        <p:nvSpPr>
          <p:cNvPr id="8" name="Content Placeholder 9">
            <a:extLst>
              <a:ext uri="{FF2B5EF4-FFF2-40B4-BE49-F238E27FC236}">
                <a16:creationId xmlns:a16="http://schemas.microsoft.com/office/drawing/2014/main" id="{2BA724B6-4101-7BAB-5578-D385C977F7C3}"/>
              </a:ext>
            </a:extLst>
          </p:cNvPr>
          <p:cNvSpPr>
            <a:spLocks noGrp="1"/>
          </p:cNvSpPr>
          <p:nvPr>
            <p:ph sz="quarter" idx="13"/>
          </p:nvPr>
        </p:nvSpPr>
        <p:spPr>
          <a:xfrm>
            <a:off x="828678" y="1701992"/>
            <a:ext cx="5172078"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9">
            <a:extLst>
              <a:ext uri="{FF2B5EF4-FFF2-40B4-BE49-F238E27FC236}">
                <a16:creationId xmlns:a16="http://schemas.microsoft.com/office/drawing/2014/main" id="{FEA79535-FAF1-2423-B5A6-475A75BD53AC}"/>
              </a:ext>
            </a:extLst>
          </p:cNvPr>
          <p:cNvSpPr>
            <a:spLocks noGrp="1"/>
          </p:cNvSpPr>
          <p:nvPr>
            <p:ph sz="quarter" idx="25"/>
          </p:nvPr>
        </p:nvSpPr>
        <p:spPr>
          <a:xfrm>
            <a:off x="6172200" y="1701992"/>
            <a:ext cx="5172078"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60294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ipl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10515600" cy="859536"/>
          </a:xfrm>
        </p:spPr>
        <p:txBody>
          <a:bodyPr>
            <a:normAutofit/>
          </a:bodyPr>
          <a:lstStyle>
            <a:lvl1pPr>
              <a:defRPr sz="3300" cap="none" baseline="0"/>
            </a:lvl1pPr>
          </a:lstStyle>
          <a:p>
            <a:r>
              <a:rPr lang="en-US" dirty="0"/>
              <a:t>Title</a:t>
            </a:r>
            <a:endParaRPr lang="en-GB" dirty="0"/>
          </a:p>
        </p:txBody>
      </p:sp>
      <p:sp>
        <p:nvSpPr>
          <p:cNvPr id="8" name="Content Placeholder 9">
            <a:extLst>
              <a:ext uri="{FF2B5EF4-FFF2-40B4-BE49-F238E27FC236}">
                <a16:creationId xmlns:a16="http://schemas.microsoft.com/office/drawing/2014/main" id="{A8CB7FDC-00A7-7B90-CE40-65AA02F36E99}"/>
              </a:ext>
            </a:extLst>
          </p:cNvPr>
          <p:cNvSpPr>
            <a:spLocks noGrp="1"/>
          </p:cNvSpPr>
          <p:nvPr>
            <p:ph sz="quarter" idx="25" hasCustomPrompt="1"/>
          </p:nvPr>
        </p:nvSpPr>
        <p:spPr>
          <a:xfrm>
            <a:off x="4385114" y="1701992"/>
            <a:ext cx="3326524" cy="4338461"/>
          </a:xfrm>
        </p:spPr>
        <p:txBody>
          <a:bodyPr>
            <a:normAutofit/>
          </a:bodyPr>
          <a:lstStyle>
            <a:lvl1pPr marL="0" indent="0">
              <a:buClr>
                <a:schemeClr val="accent1"/>
              </a:buClr>
              <a:buFont typeface="Arial" panose="020B0604020202020204" pitchFamily="34" charset="0"/>
              <a:buNone/>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marL="0" indent="0">
              <a:buNone/>
            </a:pPr>
            <a:r>
              <a:rPr lang="en-GB" dirty="0">
                <a:solidFill>
                  <a:schemeClr val="accent1"/>
                </a:solidFill>
              </a:rPr>
              <a:t>Text</a:t>
            </a:r>
          </a:p>
          <a:p>
            <a:r>
              <a:rPr lang="en-GB" dirty="0"/>
              <a:t>When creating a PowerPoint presentation, we suggest using font size 26 in Arial so the text is legible </a:t>
            </a:r>
          </a:p>
          <a:p>
            <a:r>
              <a:rPr lang="en-GB" dirty="0"/>
              <a:t>If using multiple levels of bullet points, the indented versions should look like this:</a:t>
            </a:r>
          </a:p>
          <a:p>
            <a:pPr lvl="1"/>
            <a:r>
              <a:rPr lang="en-GB" dirty="0"/>
              <a:t>Text </a:t>
            </a:r>
          </a:p>
          <a:p>
            <a:pPr lvl="2"/>
            <a:r>
              <a:rPr lang="en-GB" dirty="0"/>
              <a:t>Text </a:t>
            </a:r>
          </a:p>
          <a:p>
            <a:pPr lvl="3"/>
            <a:r>
              <a:rPr lang="en-GB" dirty="0"/>
              <a:t>Text</a:t>
            </a:r>
          </a:p>
        </p:txBody>
      </p:sp>
      <p:sp>
        <p:nvSpPr>
          <p:cNvPr id="9" name="Content Placeholder 9">
            <a:extLst>
              <a:ext uri="{FF2B5EF4-FFF2-40B4-BE49-F238E27FC236}">
                <a16:creationId xmlns:a16="http://schemas.microsoft.com/office/drawing/2014/main" id="{45924F48-10A6-D386-6573-95AAB40DB4AE}"/>
              </a:ext>
            </a:extLst>
          </p:cNvPr>
          <p:cNvSpPr>
            <a:spLocks noGrp="1"/>
          </p:cNvSpPr>
          <p:nvPr>
            <p:ph sz="quarter" idx="26" hasCustomPrompt="1"/>
          </p:nvPr>
        </p:nvSpPr>
        <p:spPr>
          <a:xfrm>
            <a:off x="7941555" y="1701981"/>
            <a:ext cx="3326524" cy="4338463"/>
          </a:xfrm>
        </p:spPr>
        <p:txBody>
          <a:bodyPr>
            <a:normAutofit/>
          </a:bodyPr>
          <a:lstStyle>
            <a:lvl1pPr marL="0" indent="0">
              <a:buClr>
                <a:schemeClr val="accent1"/>
              </a:buClr>
              <a:buFont typeface="Arial" panose="020B0604020202020204" pitchFamily="34" charset="0"/>
              <a:buNone/>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rgbClr val="000000"/>
                </a:solidFill>
              </a:defRPr>
            </a:lvl2pPr>
            <a:lvl3pPr marL="1142972" indent="-228594">
              <a:buClr>
                <a:schemeClr val="accent1"/>
              </a:buClr>
              <a:buFont typeface="Arial" panose="020B0604020202020204" pitchFamily="34" charset="0"/>
              <a:buChar char="•"/>
              <a:defRPr sz="1950">
                <a:solidFill>
                  <a:srgbClr val="000000"/>
                </a:solidFill>
              </a:defRPr>
            </a:lvl3pPr>
            <a:lvl4pPr marL="1600160" indent="-228594">
              <a:buClr>
                <a:schemeClr val="accent1"/>
              </a:buClr>
              <a:buFont typeface="Arial" panose="020B0604020202020204" pitchFamily="34" charset="0"/>
              <a:buChar char="•"/>
              <a:defRPr sz="1950">
                <a:solidFill>
                  <a:srgbClr val="000000"/>
                </a:solidFill>
              </a:defRPr>
            </a:lvl4pPr>
            <a:lvl5pPr marL="2057348" indent="-228594">
              <a:buClr>
                <a:schemeClr val="accent1"/>
              </a:buClr>
              <a:buFont typeface="Arial" panose="020B0604020202020204" pitchFamily="34" charset="0"/>
              <a:buChar char="•"/>
              <a:defRPr sz="1950">
                <a:solidFill>
                  <a:srgbClr val="000000"/>
                </a:solidFill>
              </a:defRPr>
            </a:lvl5pPr>
          </a:lstStyle>
          <a:p>
            <a:pPr marL="0" indent="0">
              <a:buNone/>
            </a:pPr>
            <a:r>
              <a:rPr lang="en-GB" dirty="0">
                <a:solidFill>
                  <a:schemeClr val="accent1"/>
                </a:solidFill>
              </a:rPr>
              <a:t>Colours</a:t>
            </a:r>
          </a:p>
          <a:p>
            <a:r>
              <a:rPr lang="en-GB" dirty="0"/>
              <a:t>The template uses the </a:t>
            </a:r>
            <a:r>
              <a:rPr lang="en-US" dirty="0"/>
              <a:t>primary blue and white, and secondary teal </a:t>
            </a:r>
            <a:r>
              <a:rPr lang="en-US" dirty="0" err="1"/>
              <a:t>colours</a:t>
            </a:r>
            <a:endParaRPr lang="en-US" dirty="0"/>
          </a:p>
          <a:p>
            <a:r>
              <a:rPr lang="en-US" dirty="0"/>
              <a:t>TBC</a:t>
            </a:r>
          </a:p>
        </p:txBody>
      </p:sp>
      <p:sp>
        <p:nvSpPr>
          <p:cNvPr id="10" name="Content Placeholder 9">
            <a:extLst>
              <a:ext uri="{FF2B5EF4-FFF2-40B4-BE49-F238E27FC236}">
                <a16:creationId xmlns:a16="http://schemas.microsoft.com/office/drawing/2014/main" id="{AC4F7EC2-592C-093E-817E-4EEBBE6636FC}"/>
              </a:ext>
            </a:extLst>
          </p:cNvPr>
          <p:cNvSpPr>
            <a:spLocks noGrp="1"/>
          </p:cNvSpPr>
          <p:nvPr>
            <p:ph sz="quarter" idx="13" hasCustomPrompt="1"/>
          </p:nvPr>
        </p:nvSpPr>
        <p:spPr>
          <a:xfrm>
            <a:off x="914400" y="1701992"/>
            <a:ext cx="3240796" cy="4338451"/>
          </a:xfrm>
        </p:spPr>
        <p:txBody>
          <a:bodyPr>
            <a:noAutofit/>
          </a:bodyPr>
          <a:lstStyle>
            <a:lvl1pPr marL="0" indent="0">
              <a:buClr>
                <a:schemeClr val="accent1"/>
              </a:buClr>
              <a:buFont typeface="Arial" panose="020B0604020202020204" pitchFamily="34" charset="0"/>
              <a:buNone/>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rgbClr val="000000"/>
                </a:solidFill>
              </a:defRPr>
            </a:lvl2pPr>
            <a:lvl3pPr marL="1142972" indent="-228594">
              <a:buClr>
                <a:schemeClr val="accent1"/>
              </a:buClr>
              <a:buFont typeface="Arial" panose="020B0604020202020204" pitchFamily="34" charset="0"/>
              <a:buChar char="•"/>
              <a:defRPr sz="1950">
                <a:solidFill>
                  <a:srgbClr val="000000"/>
                </a:solidFill>
              </a:defRPr>
            </a:lvl3pPr>
            <a:lvl4pPr marL="1600160" indent="-228594">
              <a:buClr>
                <a:schemeClr val="accent1"/>
              </a:buClr>
              <a:buFont typeface="Arial" panose="020B0604020202020204" pitchFamily="34" charset="0"/>
              <a:buChar char="•"/>
              <a:defRPr sz="1950">
                <a:solidFill>
                  <a:srgbClr val="000000"/>
                </a:solidFill>
              </a:defRPr>
            </a:lvl4pPr>
            <a:lvl5pPr marL="2057348" indent="-228594">
              <a:buClr>
                <a:schemeClr val="accent1"/>
              </a:buClr>
              <a:buFont typeface="Arial" panose="020B0604020202020204" pitchFamily="34" charset="0"/>
              <a:buChar char="•"/>
              <a:defRPr sz="1950">
                <a:solidFill>
                  <a:srgbClr val="000000"/>
                </a:solidFill>
              </a:defRPr>
            </a:lvl5pPr>
          </a:lstStyle>
          <a:p>
            <a:pPr marL="0" indent="0">
              <a:buNone/>
            </a:pPr>
            <a:r>
              <a:rPr lang="en-GB" dirty="0">
                <a:solidFill>
                  <a:schemeClr val="accent1"/>
                </a:solidFill>
              </a:rPr>
              <a:t>Slides</a:t>
            </a:r>
          </a:p>
          <a:p>
            <a:r>
              <a:rPr lang="en-GB" dirty="0"/>
              <a:t>Slide templates are saved in a Master slide deck, accessed via ‘New Slide’</a:t>
            </a:r>
          </a:p>
          <a:p>
            <a:r>
              <a:rPr lang="en-US" dirty="0"/>
              <a:t>There are also slides available with only one heading (i.e. no subhead)</a:t>
            </a:r>
          </a:p>
          <a:p>
            <a:r>
              <a:rPr lang="en-GB" dirty="0"/>
              <a:t>The footer line should include the document title and page number</a:t>
            </a:r>
          </a:p>
          <a:p>
            <a:endParaRPr lang="en-US" dirty="0"/>
          </a:p>
        </p:txBody>
      </p:sp>
    </p:spTree>
    <p:extLst>
      <p:ext uri="{BB962C8B-B14F-4D97-AF65-F5344CB8AC3E}">
        <p14:creationId xmlns:p14="http://schemas.microsoft.com/office/powerpoint/2010/main" val="1961971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head - Single Column">
    <p:spTree>
      <p:nvGrpSpPr>
        <p:cNvPr id="1" name=""/>
        <p:cNvGrpSpPr/>
        <p:nvPr/>
      </p:nvGrpSpPr>
      <p:grpSpPr>
        <a:xfrm>
          <a:off x="0" y="0"/>
          <a:ext cx="0" cy="0"/>
          <a:chOff x="0" y="0"/>
          <a:chExt cx="0" cy="0"/>
        </a:xfrm>
      </p:grpSpPr>
      <p:sp>
        <p:nvSpPr>
          <p:cNvPr id="23" name="Content Placeholder 9">
            <a:extLst>
              <a:ext uri="{FF2B5EF4-FFF2-40B4-BE49-F238E27FC236}">
                <a16:creationId xmlns:a16="http://schemas.microsoft.com/office/drawing/2014/main" id="{0C532851-4697-4B02-B344-E4852AF78CBF}"/>
              </a:ext>
            </a:extLst>
          </p:cNvPr>
          <p:cNvSpPr>
            <a:spLocks noGrp="1"/>
          </p:cNvSpPr>
          <p:nvPr>
            <p:ph sz="quarter" idx="13"/>
          </p:nvPr>
        </p:nvSpPr>
        <p:spPr>
          <a:xfrm>
            <a:off x="828678" y="1701992"/>
            <a:ext cx="10515600"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838201" y="303815"/>
            <a:ext cx="10515599" cy="859536"/>
          </a:xfrm>
        </p:spPr>
        <p:txBody>
          <a:bodyPr>
            <a:normAutofit/>
          </a:bodyPr>
          <a:lstStyle>
            <a:lvl1pPr>
              <a:defRPr sz="3300" cap="none" baseline="0"/>
            </a:lvl1pPr>
          </a:lstStyle>
          <a:p>
            <a:r>
              <a:rPr lang="en-US" dirty="0"/>
              <a:t>Title</a:t>
            </a:r>
            <a:endParaRPr lang="en-GB" dirty="0"/>
          </a:p>
        </p:txBody>
      </p:sp>
      <p:sp>
        <p:nvSpPr>
          <p:cNvPr id="15" name="Text Placeholder 7">
            <a:extLst>
              <a:ext uri="{FF2B5EF4-FFF2-40B4-BE49-F238E27FC236}">
                <a16:creationId xmlns:a16="http://schemas.microsoft.com/office/drawing/2014/main" id="{DD26DE28-F20D-4AC8-830A-0B227BBF3E71}"/>
              </a:ext>
            </a:extLst>
          </p:cNvPr>
          <p:cNvSpPr>
            <a:spLocks noGrp="1"/>
          </p:cNvSpPr>
          <p:nvPr>
            <p:ph type="body" sz="quarter" idx="24" hasCustomPrompt="1"/>
          </p:nvPr>
        </p:nvSpPr>
        <p:spPr>
          <a:xfrm>
            <a:off x="838201" y="911087"/>
            <a:ext cx="10515599" cy="490425"/>
          </a:xfrm>
        </p:spPr>
        <p:txBody>
          <a:bodyPr>
            <a:noAutofit/>
          </a:bodyPr>
          <a:lstStyle>
            <a:lvl1pPr marL="0" indent="0">
              <a:buNone/>
              <a:defRPr sz="1950" b="1">
                <a:solidFill>
                  <a:schemeClr val="accent1"/>
                </a:solidFill>
              </a:defRPr>
            </a:lvl1pPr>
          </a:lstStyle>
          <a:p>
            <a:pPr lvl="0"/>
            <a:r>
              <a:rPr lang="en-US" dirty="0"/>
              <a:t>Subhead</a:t>
            </a:r>
            <a:endParaRPr lang="en-GB" dirty="0"/>
          </a:p>
        </p:txBody>
      </p:sp>
      <p:cxnSp>
        <p:nvCxnSpPr>
          <p:cNvPr id="16" name="Straight Connector 15">
            <a:extLst>
              <a:ext uri="{FF2B5EF4-FFF2-40B4-BE49-F238E27FC236}">
                <a16:creationId xmlns:a16="http://schemas.microsoft.com/office/drawing/2014/main" id="{98D8651B-4E44-9A49-B7E4-6A9D68E4C431}"/>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C71F6179-17B9-1040-88DA-130D27C648DD}"/>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8" name="Slide Number Placeholder 5">
            <a:extLst>
              <a:ext uri="{FF2B5EF4-FFF2-40B4-BE49-F238E27FC236}">
                <a16:creationId xmlns:a16="http://schemas.microsoft.com/office/drawing/2014/main" id="{89A31956-D009-1249-98C5-EBB268383808}"/>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1788114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head - Single Column with image">
    <p:spTree>
      <p:nvGrpSpPr>
        <p:cNvPr id="1" name=""/>
        <p:cNvGrpSpPr/>
        <p:nvPr/>
      </p:nvGrpSpPr>
      <p:grpSpPr>
        <a:xfrm>
          <a:off x="0" y="0"/>
          <a:ext cx="0" cy="0"/>
          <a:chOff x="0" y="0"/>
          <a:chExt cx="0" cy="0"/>
        </a:xfrm>
      </p:grpSpPr>
      <p:sp>
        <p:nvSpPr>
          <p:cNvPr id="23" name="Content Placeholder 9">
            <a:extLst>
              <a:ext uri="{FF2B5EF4-FFF2-40B4-BE49-F238E27FC236}">
                <a16:creationId xmlns:a16="http://schemas.microsoft.com/office/drawing/2014/main" id="{0C532851-4697-4B02-B344-E4852AF78CBF}"/>
              </a:ext>
            </a:extLst>
          </p:cNvPr>
          <p:cNvSpPr>
            <a:spLocks noGrp="1"/>
          </p:cNvSpPr>
          <p:nvPr>
            <p:ph sz="quarter" idx="13"/>
          </p:nvPr>
        </p:nvSpPr>
        <p:spPr>
          <a:xfrm>
            <a:off x="828678" y="1701992"/>
            <a:ext cx="6515097"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838201" y="303815"/>
            <a:ext cx="6505574" cy="859536"/>
          </a:xfrm>
        </p:spPr>
        <p:txBody>
          <a:bodyPr>
            <a:normAutofit/>
          </a:bodyPr>
          <a:lstStyle>
            <a:lvl1pPr>
              <a:defRPr sz="3300" cap="none" baseline="0"/>
            </a:lvl1pPr>
          </a:lstStyle>
          <a:p>
            <a:r>
              <a:rPr lang="en-US" dirty="0"/>
              <a:t>Title</a:t>
            </a:r>
            <a:endParaRPr lang="en-GB" dirty="0"/>
          </a:p>
        </p:txBody>
      </p:sp>
      <p:sp>
        <p:nvSpPr>
          <p:cNvPr id="15" name="Text Placeholder 7">
            <a:extLst>
              <a:ext uri="{FF2B5EF4-FFF2-40B4-BE49-F238E27FC236}">
                <a16:creationId xmlns:a16="http://schemas.microsoft.com/office/drawing/2014/main" id="{DD26DE28-F20D-4AC8-830A-0B227BBF3E71}"/>
              </a:ext>
            </a:extLst>
          </p:cNvPr>
          <p:cNvSpPr>
            <a:spLocks noGrp="1"/>
          </p:cNvSpPr>
          <p:nvPr>
            <p:ph type="body" sz="quarter" idx="24" hasCustomPrompt="1"/>
          </p:nvPr>
        </p:nvSpPr>
        <p:spPr>
          <a:xfrm>
            <a:off x="838201" y="911087"/>
            <a:ext cx="6505574" cy="490425"/>
          </a:xfrm>
        </p:spPr>
        <p:txBody>
          <a:bodyPr>
            <a:noAutofit/>
          </a:bodyPr>
          <a:lstStyle>
            <a:lvl1pPr marL="0" indent="0">
              <a:buNone/>
              <a:defRPr sz="1950" b="1">
                <a:solidFill>
                  <a:schemeClr val="accent1"/>
                </a:solidFill>
              </a:defRPr>
            </a:lvl1pPr>
          </a:lstStyle>
          <a:p>
            <a:pPr lvl="0"/>
            <a:r>
              <a:rPr lang="en-US" dirty="0"/>
              <a:t>Subhead</a:t>
            </a:r>
            <a:endParaRPr lang="en-GB" dirty="0"/>
          </a:p>
        </p:txBody>
      </p:sp>
      <p:cxnSp>
        <p:nvCxnSpPr>
          <p:cNvPr id="16" name="Straight Connector 15">
            <a:extLst>
              <a:ext uri="{FF2B5EF4-FFF2-40B4-BE49-F238E27FC236}">
                <a16:creationId xmlns:a16="http://schemas.microsoft.com/office/drawing/2014/main" id="{98D8651B-4E44-9A49-B7E4-6A9D68E4C431}"/>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C71F6179-17B9-1040-88DA-130D27C648DD}"/>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8" name="Slide Number Placeholder 5">
            <a:extLst>
              <a:ext uri="{FF2B5EF4-FFF2-40B4-BE49-F238E27FC236}">
                <a16:creationId xmlns:a16="http://schemas.microsoft.com/office/drawing/2014/main" id="{89A31956-D009-1249-98C5-EBB268383808}"/>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1" name="Picture Placeholder 2">
            <a:extLst>
              <a:ext uri="{FF2B5EF4-FFF2-40B4-BE49-F238E27FC236}">
                <a16:creationId xmlns:a16="http://schemas.microsoft.com/office/drawing/2014/main" id="{D3741C74-2868-46A5-10C7-D13CA931E200}"/>
              </a:ext>
            </a:extLst>
          </p:cNvPr>
          <p:cNvSpPr>
            <a:spLocks noGrp="1"/>
          </p:cNvSpPr>
          <p:nvPr>
            <p:ph type="pic" sz="quarter" idx="18"/>
          </p:nvPr>
        </p:nvSpPr>
        <p:spPr>
          <a:xfrm>
            <a:off x="7908726" y="1397795"/>
            <a:ext cx="3752468" cy="3705224"/>
          </a:xfrm>
          <a:custGeom>
            <a:avLst/>
            <a:gdLst>
              <a:gd name="connsiteX0" fmla="*/ 0 w 4999832"/>
              <a:gd name="connsiteY0" fmla="*/ 0 h 4940299"/>
              <a:gd name="connsiteX1" fmla="*/ 4999832 w 4999832"/>
              <a:gd name="connsiteY1" fmla="*/ 0 h 4940299"/>
              <a:gd name="connsiteX2" fmla="*/ 4999832 w 4999832"/>
              <a:gd name="connsiteY2" fmla="*/ 4940299 h 4940299"/>
              <a:gd name="connsiteX3" fmla="*/ 0 w 4999832"/>
              <a:gd name="connsiteY3" fmla="*/ 4940299 h 4940299"/>
              <a:gd name="connsiteX4" fmla="*/ 0 w 4999832"/>
              <a:gd name="connsiteY4" fmla="*/ 0 h 4940299"/>
              <a:gd name="connsiteX0" fmla="*/ 0 w 4999832"/>
              <a:gd name="connsiteY0" fmla="*/ 0 h 4940299"/>
              <a:gd name="connsiteX1" fmla="*/ 4999832 w 4999832"/>
              <a:gd name="connsiteY1" fmla="*/ 0 h 4940299"/>
              <a:gd name="connsiteX2" fmla="*/ 4806157 w 4999832"/>
              <a:gd name="connsiteY2" fmla="*/ 371474 h 4940299"/>
              <a:gd name="connsiteX3" fmla="*/ 4999832 w 4999832"/>
              <a:gd name="connsiteY3" fmla="*/ 4940299 h 4940299"/>
              <a:gd name="connsiteX4" fmla="*/ 0 w 4999832"/>
              <a:gd name="connsiteY4" fmla="*/ 4940299 h 4940299"/>
              <a:gd name="connsiteX5" fmla="*/ 0 w 4999832"/>
              <a:gd name="connsiteY5" fmla="*/ 0 h 4940299"/>
              <a:gd name="connsiteX0" fmla="*/ 0 w 5369695"/>
              <a:gd name="connsiteY0" fmla="*/ 0 h 4940299"/>
              <a:gd name="connsiteX1" fmla="*/ 4999832 w 5369695"/>
              <a:gd name="connsiteY1" fmla="*/ 0 h 4940299"/>
              <a:gd name="connsiteX2" fmla="*/ 5009357 w 5369695"/>
              <a:gd name="connsiteY2" fmla="*/ 374649 h 4940299"/>
              <a:gd name="connsiteX3" fmla="*/ 4806157 w 5369695"/>
              <a:gd name="connsiteY3" fmla="*/ 371474 h 4940299"/>
              <a:gd name="connsiteX4" fmla="*/ 4999832 w 5369695"/>
              <a:gd name="connsiteY4" fmla="*/ 4940299 h 4940299"/>
              <a:gd name="connsiteX5" fmla="*/ 0 w 5369695"/>
              <a:gd name="connsiteY5" fmla="*/ 4940299 h 4940299"/>
              <a:gd name="connsiteX6" fmla="*/ 0 w 5369695"/>
              <a:gd name="connsiteY6" fmla="*/ 0 h 4940299"/>
              <a:gd name="connsiteX0" fmla="*/ 0 w 5361733"/>
              <a:gd name="connsiteY0" fmla="*/ 0 h 4940299"/>
              <a:gd name="connsiteX1" fmla="*/ 4999832 w 5361733"/>
              <a:gd name="connsiteY1" fmla="*/ 0 h 4940299"/>
              <a:gd name="connsiteX2" fmla="*/ 5009357 w 5361733"/>
              <a:gd name="connsiteY2" fmla="*/ 374649 h 4940299"/>
              <a:gd name="connsiteX3" fmla="*/ 4806157 w 5361733"/>
              <a:gd name="connsiteY3" fmla="*/ 371474 h 4940299"/>
              <a:gd name="connsiteX4" fmla="*/ 4999832 w 5361733"/>
              <a:gd name="connsiteY4" fmla="*/ 4940299 h 4940299"/>
              <a:gd name="connsiteX5" fmla="*/ 0 w 5361733"/>
              <a:gd name="connsiteY5" fmla="*/ 4940299 h 4940299"/>
              <a:gd name="connsiteX6" fmla="*/ 0 w 5361733"/>
              <a:gd name="connsiteY6" fmla="*/ 0 h 4940299"/>
              <a:gd name="connsiteX0" fmla="*/ 0 w 5361733"/>
              <a:gd name="connsiteY0" fmla="*/ 0 h 4940299"/>
              <a:gd name="connsiteX1" fmla="*/ 4999832 w 5361733"/>
              <a:gd name="connsiteY1" fmla="*/ 0 h 4940299"/>
              <a:gd name="connsiteX2" fmla="*/ 5009357 w 5361733"/>
              <a:gd name="connsiteY2" fmla="*/ 374649 h 4940299"/>
              <a:gd name="connsiteX3" fmla="*/ 4806157 w 5361733"/>
              <a:gd name="connsiteY3" fmla="*/ 371474 h 4940299"/>
              <a:gd name="connsiteX4" fmla="*/ 4999832 w 5361733"/>
              <a:gd name="connsiteY4" fmla="*/ 4940299 h 4940299"/>
              <a:gd name="connsiteX5" fmla="*/ 0 w 5361733"/>
              <a:gd name="connsiteY5" fmla="*/ 4940299 h 4940299"/>
              <a:gd name="connsiteX6" fmla="*/ 0 w 5361733"/>
              <a:gd name="connsiteY6" fmla="*/ 0 h 4940299"/>
              <a:gd name="connsiteX0" fmla="*/ 0 w 5361733"/>
              <a:gd name="connsiteY0" fmla="*/ 0 h 4940299"/>
              <a:gd name="connsiteX1" fmla="*/ 4999832 w 5361733"/>
              <a:gd name="connsiteY1" fmla="*/ 0 h 4940299"/>
              <a:gd name="connsiteX2" fmla="*/ 5009357 w 5361733"/>
              <a:gd name="connsiteY2" fmla="*/ 374649 h 4940299"/>
              <a:gd name="connsiteX3" fmla="*/ 4806157 w 5361733"/>
              <a:gd name="connsiteY3" fmla="*/ 371474 h 4940299"/>
              <a:gd name="connsiteX4" fmla="*/ 4999832 w 5361733"/>
              <a:gd name="connsiteY4" fmla="*/ 4940299 h 4940299"/>
              <a:gd name="connsiteX5" fmla="*/ 0 w 5361733"/>
              <a:gd name="connsiteY5" fmla="*/ 4940299 h 4940299"/>
              <a:gd name="connsiteX6" fmla="*/ 0 w 5361733"/>
              <a:gd name="connsiteY6" fmla="*/ 0 h 4940299"/>
              <a:gd name="connsiteX0" fmla="*/ 0 w 5009481"/>
              <a:gd name="connsiteY0" fmla="*/ 0 h 4940299"/>
              <a:gd name="connsiteX1" fmla="*/ 4999832 w 5009481"/>
              <a:gd name="connsiteY1" fmla="*/ 0 h 4940299"/>
              <a:gd name="connsiteX2" fmla="*/ 5009357 w 5009481"/>
              <a:gd name="connsiteY2" fmla="*/ 374649 h 4940299"/>
              <a:gd name="connsiteX3" fmla="*/ 4806157 w 5009481"/>
              <a:gd name="connsiteY3" fmla="*/ 371474 h 4940299"/>
              <a:gd name="connsiteX4" fmla="*/ 4999832 w 5009481"/>
              <a:gd name="connsiteY4" fmla="*/ 4940299 h 4940299"/>
              <a:gd name="connsiteX5" fmla="*/ 0 w 5009481"/>
              <a:gd name="connsiteY5" fmla="*/ 4940299 h 4940299"/>
              <a:gd name="connsiteX6" fmla="*/ 0 w 5009481"/>
              <a:gd name="connsiteY6" fmla="*/ 0 h 4940299"/>
              <a:gd name="connsiteX0" fmla="*/ 0 w 5009481"/>
              <a:gd name="connsiteY0" fmla="*/ 0 h 4940299"/>
              <a:gd name="connsiteX1" fmla="*/ 4999832 w 5009481"/>
              <a:gd name="connsiteY1" fmla="*/ 0 h 4940299"/>
              <a:gd name="connsiteX2" fmla="*/ 5009357 w 5009481"/>
              <a:gd name="connsiteY2" fmla="*/ 377824 h 4940299"/>
              <a:gd name="connsiteX3" fmla="*/ 4806157 w 5009481"/>
              <a:gd name="connsiteY3" fmla="*/ 371474 h 4940299"/>
              <a:gd name="connsiteX4" fmla="*/ 4999832 w 5009481"/>
              <a:gd name="connsiteY4" fmla="*/ 4940299 h 4940299"/>
              <a:gd name="connsiteX5" fmla="*/ 0 w 5009481"/>
              <a:gd name="connsiteY5" fmla="*/ 4940299 h 4940299"/>
              <a:gd name="connsiteX6" fmla="*/ 0 w 5009481"/>
              <a:gd name="connsiteY6" fmla="*/ 0 h 4940299"/>
              <a:gd name="connsiteX0" fmla="*/ 0 w 5000970"/>
              <a:gd name="connsiteY0" fmla="*/ 0 h 4940299"/>
              <a:gd name="connsiteX1" fmla="*/ 4999832 w 5000970"/>
              <a:gd name="connsiteY1" fmla="*/ 0 h 4940299"/>
              <a:gd name="connsiteX2" fmla="*/ 4999832 w 5000970"/>
              <a:gd name="connsiteY2" fmla="*/ 384174 h 4940299"/>
              <a:gd name="connsiteX3" fmla="*/ 4806157 w 5000970"/>
              <a:gd name="connsiteY3" fmla="*/ 371474 h 4940299"/>
              <a:gd name="connsiteX4" fmla="*/ 4999832 w 5000970"/>
              <a:gd name="connsiteY4" fmla="*/ 4940299 h 4940299"/>
              <a:gd name="connsiteX5" fmla="*/ 0 w 5000970"/>
              <a:gd name="connsiteY5" fmla="*/ 4940299 h 4940299"/>
              <a:gd name="connsiteX6" fmla="*/ 0 w 5000970"/>
              <a:gd name="connsiteY6"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999832 w 5003135"/>
              <a:gd name="connsiteY4" fmla="*/ 4940299 h 4940299"/>
              <a:gd name="connsiteX5" fmla="*/ 0 w 5003135"/>
              <a:gd name="connsiteY5" fmla="*/ 4940299 h 4940299"/>
              <a:gd name="connsiteX6" fmla="*/ 0 w 5003135"/>
              <a:gd name="connsiteY6"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983957 w 5003135"/>
              <a:gd name="connsiteY4" fmla="*/ 4521199 h 4940299"/>
              <a:gd name="connsiteX5" fmla="*/ 4999832 w 5003135"/>
              <a:gd name="connsiteY5" fmla="*/ 4940299 h 4940299"/>
              <a:gd name="connsiteX6" fmla="*/ 0 w 5003135"/>
              <a:gd name="connsiteY6" fmla="*/ 4940299 h 4940299"/>
              <a:gd name="connsiteX7" fmla="*/ 0 w 5003135"/>
              <a:gd name="connsiteY7"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116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6157 w 5003135"/>
              <a:gd name="connsiteY4" fmla="*/ 45307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83932 w 5003135"/>
              <a:gd name="connsiteY4" fmla="*/ 444817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83932 w 5003135"/>
              <a:gd name="connsiteY4" fmla="*/ 444817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660107 w 5003135"/>
              <a:gd name="connsiteY4" fmla="*/ 451167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053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053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180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99807 w 5003135"/>
              <a:gd name="connsiteY4" fmla="*/ 4521199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99807 w 5003135"/>
              <a:gd name="connsiteY4" fmla="*/ 4521199 h 4940299"/>
              <a:gd name="connsiteX5" fmla="*/ 4996657 w 5003135"/>
              <a:gd name="connsiteY5" fmla="*/ 4511674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2982 w 5003135"/>
              <a:gd name="connsiteY4" fmla="*/ 4511674 h 4940299"/>
              <a:gd name="connsiteX5" fmla="*/ 4996657 w 5003135"/>
              <a:gd name="connsiteY5" fmla="*/ 4511674 h 4940299"/>
              <a:gd name="connsiteX6" fmla="*/ 4999832 w 5003135"/>
              <a:gd name="connsiteY6" fmla="*/ 4940299 h 4940299"/>
              <a:gd name="connsiteX7" fmla="*/ 0 w 5003135"/>
              <a:gd name="connsiteY7" fmla="*/ 4940299 h 4940299"/>
              <a:gd name="connsiteX8" fmla="*/ 0 w 5003135"/>
              <a:gd name="connsiteY8" fmla="*/ 0 h 4940299"/>
              <a:gd name="connsiteX0" fmla="*/ 0 w 5003128"/>
              <a:gd name="connsiteY0" fmla="*/ 0 h 4940299"/>
              <a:gd name="connsiteX1" fmla="*/ 4999832 w 5003128"/>
              <a:gd name="connsiteY1" fmla="*/ 0 h 4940299"/>
              <a:gd name="connsiteX2" fmla="*/ 5003007 w 5003128"/>
              <a:gd name="connsiteY2" fmla="*/ 377824 h 4940299"/>
              <a:gd name="connsiteX3" fmla="*/ 4794914 w 5003128"/>
              <a:gd name="connsiteY3" fmla="*/ 375222 h 4940299"/>
              <a:gd name="connsiteX4" fmla="*/ 4802982 w 5003128"/>
              <a:gd name="connsiteY4" fmla="*/ 4511674 h 4940299"/>
              <a:gd name="connsiteX5" fmla="*/ 4996657 w 5003128"/>
              <a:gd name="connsiteY5" fmla="*/ 4511674 h 4940299"/>
              <a:gd name="connsiteX6" fmla="*/ 4999832 w 5003128"/>
              <a:gd name="connsiteY6" fmla="*/ 4940299 h 4940299"/>
              <a:gd name="connsiteX7" fmla="*/ 0 w 5003128"/>
              <a:gd name="connsiteY7" fmla="*/ 4940299 h 4940299"/>
              <a:gd name="connsiteX8" fmla="*/ 0 w 5003128"/>
              <a:gd name="connsiteY8" fmla="*/ 0 h 4940299"/>
              <a:gd name="connsiteX0" fmla="*/ 0 w 5003132"/>
              <a:gd name="connsiteY0" fmla="*/ 0 h 4940299"/>
              <a:gd name="connsiteX1" fmla="*/ 4999832 w 5003132"/>
              <a:gd name="connsiteY1" fmla="*/ 0 h 4940299"/>
              <a:gd name="connsiteX2" fmla="*/ 5003007 w 5003132"/>
              <a:gd name="connsiteY2" fmla="*/ 377824 h 4940299"/>
              <a:gd name="connsiteX3" fmla="*/ 4802409 w 5003132"/>
              <a:gd name="connsiteY3" fmla="*/ 390213 h 4940299"/>
              <a:gd name="connsiteX4" fmla="*/ 4802982 w 5003132"/>
              <a:gd name="connsiteY4" fmla="*/ 4511674 h 4940299"/>
              <a:gd name="connsiteX5" fmla="*/ 4996657 w 5003132"/>
              <a:gd name="connsiteY5" fmla="*/ 4511674 h 4940299"/>
              <a:gd name="connsiteX6" fmla="*/ 4999832 w 5003132"/>
              <a:gd name="connsiteY6" fmla="*/ 4940299 h 4940299"/>
              <a:gd name="connsiteX7" fmla="*/ 0 w 5003132"/>
              <a:gd name="connsiteY7" fmla="*/ 4940299 h 4940299"/>
              <a:gd name="connsiteX8" fmla="*/ 0 w 5003132"/>
              <a:gd name="connsiteY8" fmla="*/ 0 h 4940299"/>
              <a:gd name="connsiteX0" fmla="*/ 0 w 5003132"/>
              <a:gd name="connsiteY0" fmla="*/ 0 h 4940299"/>
              <a:gd name="connsiteX1" fmla="*/ 4999832 w 5003132"/>
              <a:gd name="connsiteY1" fmla="*/ 0 h 4940299"/>
              <a:gd name="connsiteX2" fmla="*/ 5003007 w 5003132"/>
              <a:gd name="connsiteY2" fmla="*/ 389067 h 4940299"/>
              <a:gd name="connsiteX3" fmla="*/ 4802409 w 5003132"/>
              <a:gd name="connsiteY3" fmla="*/ 390213 h 4940299"/>
              <a:gd name="connsiteX4" fmla="*/ 4802982 w 5003132"/>
              <a:gd name="connsiteY4" fmla="*/ 4511674 h 4940299"/>
              <a:gd name="connsiteX5" fmla="*/ 4996657 w 5003132"/>
              <a:gd name="connsiteY5" fmla="*/ 4511674 h 4940299"/>
              <a:gd name="connsiteX6" fmla="*/ 4999832 w 5003132"/>
              <a:gd name="connsiteY6" fmla="*/ 4940299 h 4940299"/>
              <a:gd name="connsiteX7" fmla="*/ 0 w 5003132"/>
              <a:gd name="connsiteY7" fmla="*/ 4940299 h 4940299"/>
              <a:gd name="connsiteX8" fmla="*/ 0 w 5003132"/>
              <a:gd name="connsiteY8" fmla="*/ 0 h 4940299"/>
              <a:gd name="connsiteX0" fmla="*/ 0 w 5003130"/>
              <a:gd name="connsiteY0" fmla="*/ 0 h 4940299"/>
              <a:gd name="connsiteX1" fmla="*/ 4999832 w 5003130"/>
              <a:gd name="connsiteY1" fmla="*/ 0 h 4940299"/>
              <a:gd name="connsiteX2" fmla="*/ 5003007 w 5003130"/>
              <a:gd name="connsiteY2" fmla="*/ 389067 h 4940299"/>
              <a:gd name="connsiteX3" fmla="*/ 4798661 w 5003130"/>
              <a:gd name="connsiteY3" fmla="*/ 382718 h 4940299"/>
              <a:gd name="connsiteX4" fmla="*/ 4802982 w 5003130"/>
              <a:gd name="connsiteY4" fmla="*/ 4511674 h 4940299"/>
              <a:gd name="connsiteX5" fmla="*/ 4996657 w 5003130"/>
              <a:gd name="connsiteY5" fmla="*/ 4511674 h 4940299"/>
              <a:gd name="connsiteX6" fmla="*/ 4999832 w 5003130"/>
              <a:gd name="connsiteY6" fmla="*/ 4940299 h 4940299"/>
              <a:gd name="connsiteX7" fmla="*/ 0 w 5003130"/>
              <a:gd name="connsiteY7" fmla="*/ 4940299 h 4940299"/>
              <a:gd name="connsiteX8" fmla="*/ 0 w 5003130"/>
              <a:gd name="connsiteY8" fmla="*/ 0 h 4940299"/>
              <a:gd name="connsiteX0" fmla="*/ 0 w 5000895"/>
              <a:gd name="connsiteY0" fmla="*/ 0 h 4940299"/>
              <a:gd name="connsiteX1" fmla="*/ 4999832 w 5000895"/>
              <a:gd name="connsiteY1" fmla="*/ 0 h 4940299"/>
              <a:gd name="connsiteX2" fmla="*/ 4999259 w 5000895"/>
              <a:gd name="connsiteY2" fmla="*/ 389067 h 4940299"/>
              <a:gd name="connsiteX3" fmla="*/ 4798661 w 5000895"/>
              <a:gd name="connsiteY3" fmla="*/ 382718 h 4940299"/>
              <a:gd name="connsiteX4" fmla="*/ 4802982 w 5000895"/>
              <a:gd name="connsiteY4" fmla="*/ 4511674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9067 h 4940299"/>
              <a:gd name="connsiteX3" fmla="*/ 4798661 w 5000895"/>
              <a:gd name="connsiteY3" fmla="*/ 382718 h 4940299"/>
              <a:gd name="connsiteX4" fmla="*/ 4795487 w 5000895"/>
              <a:gd name="connsiteY4" fmla="*/ 4504179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6875"/>
              <a:gd name="connsiteY0" fmla="*/ 0 h 4940299"/>
              <a:gd name="connsiteX1" fmla="*/ 4999832 w 5006875"/>
              <a:gd name="connsiteY1" fmla="*/ 0 h 4940299"/>
              <a:gd name="connsiteX2" fmla="*/ 5006754 w 5006875"/>
              <a:gd name="connsiteY2" fmla="*/ 389067 h 4940299"/>
              <a:gd name="connsiteX3" fmla="*/ 4798661 w 5006875"/>
              <a:gd name="connsiteY3" fmla="*/ 382718 h 4940299"/>
              <a:gd name="connsiteX4" fmla="*/ 4795487 w 5006875"/>
              <a:gd name="connsiteY4" fmla="*/ 4504179 h 4940299"/>
              <a:gd name="connsiteX5" fmla="*/ 4996657 w 5006875"/>
              <a:gd name="connsiteY5" fmla="*/ 4511674 h 4940299"/>
              <a:gd name="connsiteX6" fmla="*/ 4999832 w 5006875"/>
              <a:gd name="connsiteY6" fmla="*/ 4940299 h 4940299"/>
              <a:gd name="connsiteX7" fmla="*/ 0 w 5006875"/>
              <a:gd name="connsiteY7" fmla="*/ 4940299 h 4940299"/>
              <a:gd name="connsiteX8" fmla="*/ 0 w 500687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5487 w 5000895"/>
              <a:gd name="connsiteY4" fmla="*/ 4504179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5487 w 5000895"/>
              <a:gd name="connsiteY4" fmla="*/ 4504179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28031 w 5000895"/>
              <a:gd name="connsiteY4" fmla="*/ 4447966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802982 w 5000895"/>
              <a:gd name="connsiteY4" fmla="*/ 4492936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9235 w 5000895"/>
              <a:gd name="connsiteY4" fmla="*/ 4496684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9235 w 5000895"/>
              <a:gd name="connsiteY4" fmla="*/ 4496684 h 4940299"/>
              <a:gd name="connsiteX5" fmla="*/ 4996657 w 5000895"/>
              <a:gd name="connsiteY5" fmla="*/ 4486507 h 4940299"/>
              <a:gd name="connsiteX6" fmla="*/ 4999832 w 5000895"/>
              <a:gd name="connsiteY6" fmla="*/ 4940299 h 4940299"/>
              <a:gd name="connsiteX7" fmla="*/ 0 w 5000895"/>
              <a:gd name="connsiteY7" fmla="*/ 4940299 h 4940299"/>
              <a:gd name="connsiteX8" fmla="*/ 0 w 5000895"/>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798661 w 5003291"/>
              <a:gd name="connsiteY3" fmla="*/ 382718 h 4940299"/>
              <a:gd name="connsiteX4" fmla="*/ 4799235 w 5003291"/>
              <a:gd name="connsiteY4" fmla="*/ 449668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798661 w 5003291"/>
              <a:gd name="connsiteY3" fmla="*/ 382718 h 4940299"/>
              <a:gd name="connsiteX4" fmla="*/ 4799235 w 5003291"/>
              <a:gd name="connsiteY4" fmla="*/ 450303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798661 w 5003291"/>
              <a:gd name="connsiteY3" fmla="*/ 38271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805011 w 5003291"/>
              <a:gd name="connsiteY3" fmla="*/ 38906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805011 w 5003291"/>
              <a:gd name="connsiteY3" fmla="*/ 379543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808186 w 5003291"/>
              <a:gd name="connsiteY3" fmla="*/ 38906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08186 w 5003291"/>
              <a:gd name="connsiteY3" fmla="*/ 38906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8760 w 5003291"/>
              <a:gd name="connsiteY4" fmla="*/ 450938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2410 w 5003291"/>
              <a:gd name="connsiteY4" fmla="*/ 450303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2410 w 5003291"/>
              <a:gd name="connsiteY4" fmla="*/ 4503034 h 4940299"/>
              <a:gd name="connsiteX5" fmla="*/ 5003007 w 5003291"/>
              <a:gd name="connsiteY5" fmla="*/ 449920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2410 w 5003291"/>
              <a:gd name="connsiteY4" fmla="*/ 4493509 h 4940299"/>
              <a:gd name="connsiteX5" fmla="*/ 5003007 w 5003291"/>
              <a:gd name="connsiteY5" fmla="*/ 449920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11935 w 5003291"/>
              <a:gd name="connsiteY4" fmla="*/ 4496684 h 4940299"/>
              <a:gd name="connsiteX5" fmla="*/ 5003007 w 5003291"/>
              <a:gd name="connsiteY5" fmla="*/ 4499207 h 4940299"/>
              <a:gd name="connsiteX6" fmla="*/ 4999832 w 5003291"/>
              <a:gd name="connsiteY6" fmla="*/ 4940299 h 4940299"/>
              <a:gd name="connsiteX7" fmla="*/ 0 w 5003291"/>
              <a:gd name="connsiteY7" fmla="*/ 4940299 h 4940299"/>
              <a:gd name="connsiteX8" fmla="*/ 0 w 5003291"/>
              <a:gd name="connsiteY8" fmla="*/ 0 h 494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291" h="4940299">
                <a:moveTo>
                  <a:pt x="0" y="0"/>
                </a:moveTo>
                <a:lnTo>
                  <a:pt x="4999832" y="0"/>
                </a:lnTo>
                <a:cubicBezTo>
                  <a:pt x="5003404" y="5821"/>
                  <a:pt x="4996613" y="402783"/>
                  <a:pt x="4999259" y="394845"/>
                </a:cubicBezTo>
                <a:cubicBezTo>
                  <a:pt x="5005080" y="386907"/>
                  <a:pt x="4823003" y="397006"/>
                  <a:pt x="4814536" y="392243"/>
                </a:cubicBezTo>
                <a:cubicBezTo>
                  <a:pt x="4810832" y="1062697"/>
                  <a:pt x="4804527" y="4503563"/>
                  <a:pt x="4811935" y="4496684"/>
                </a:cubicBezTo>
                <a:cubicBezTo>
                  <a:pt x="4812993" y="4502505"/>
                  <a:pt x="5003007" y="4494974"/>
                  <a:pt x="5003007" y="4499207"/>
                </a:cubicBezTo>
                <a:cubicBezTo>
                  <a:pt x="5005124" y="4505557"/>
                  <a:pt x="4994540" y="4800599"/>
                  <a:pt x="4999832" y="4940299"/>
                </a:cubicBezTo>
                <a:lnTo>
                  <a:pt x="0" y="4940299"/>
                </a:lnTo>
                <a:lnTo>
                  <a:pt x="0" y="0"/>
                </a:lnTo>
                <a:close/>
              </a:path>
            </a:pathLst>
          </a:custGeom>
        </p:spPr>
        <p:txBody>
          <a:bodyPr/>
          <a:lstStyle/>
          <a:p>
            <a:endParaRPr lang="en-US" dirty="0"/>
          </a:p>
        </p:txBody>
      </p:sp>
      <p:pic>
        <p:nvPicPr>
          <p:cNvPr id="13" name="Picture 12">
            <a:extLst>
              <a:ext uri="{FF2B5EF4-FFF2-40B4-BE49-F238E27FC236}">
                <a16:creationId xmlns:a16="http://schemas.microsoft.com/office/drawing/2014/main" id="{0093E989-A400-6B3F-7B6D-BA59DA5E2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102344" y="3081771"/>
            <a:ext cx="3099415" cy="295343"/>
          </a:xfrm>
          <a:prstGeom prst="rect">
            <a:avLst/>
          </a:prstGeom>
        </p:spPr>
      </p:pic>
    </p:spTree>
    <p:extLst>
      <p:ext uri="{BB962C8B-B14F-4D97-AF65-F5344CB8AC3E}">
        <p14:creationId xmlns:p14="http://schemas.microsoft.com/office/powerpoint/2010/main" val="279899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head - Single Column with image (custom) (Custom)">
    <p:spTree>
      <p:nvGrpSpPr>
        <p:cNvPr id="1" name=""/>
        <p:cNvGrpSpPr/>
        <p:nvPr/>
      </p:nvGrpSpPr>
      <p:grpSpPr>
        <a:xfrm>
          <a:off x="0" y="0"/>
          <a:ext cx="0" cy="0"/>
          <a:chOff x="0" y="0"/>
          <a:chExt cx="0" cy="0"/>
        </a:xfrm>
      </p:grpSpPr>
      <p:sp>
        <p:nvSpPr>
          <p:cNvPr id="23" name="Content Placeholder 9">
            <a:extLst>
              <a:ext uri="{FF2B5EF4-FFF2-40B4-BE49-F238E27FC236}">
                <a16:creationId xmlns:a16="http://schemas.microsoft.com/office/drawing/2014/main" id="{0C532851-4697-4B02-B344-E4852AF78CBF}"/>
              </a:ext>
            </a:extLst>
          </p:cNvPr>
          <p:cNvSpPr>
            <a:spLocks noGrp="1"/>
          </p:cNvSpPr>
          <p:nvPr>
            <p:ph sz="quarter" idx="13"/>
          </p:nvPr>
        </p:nvSpPr>
        <p:spPr>
          <a:xfrm>
            <a:off x="828678" y="1701992"/>
            <a:ext cx="6515097"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838201" y="303815"/>
            <a:ext cx="6505574" cy="859536"/>
          </a:xfrm>
        </p:spPr>
        <p:txBody>
          <a:bodyPr>
            <a:normAutofit/>
          </a:bodyPr>
          <a:lstStyle>
            <a:lvl1pPr>
              <a:defRPr sz="3300" cap="none" baseline="0"/>
            </a:lvl1pPr>
          </a:lstStyle>
          <a:p>
            <a:r>
              <a:rPr lang="en-US" dirty="0"/>
              <a:t>Title</a:t>
            </a:r>
            <a:endParaRPr lang="en-GB" dirty="0"/>
          </a:p>
        </p:txBody>
      </p:sp>
      <p:sp>
        <p:nvSpPr>
          <p:cNvPr id="15" name="Text Placeholder 7">
            <a:extLst>
              <a:ext uri="{FF2B5EF4-FFF2-40B4-BE49-F238E27FC236}">
                <a16:creationId xmlns:a16="http://schemas.microsoft.com/office/drawing/2014/main" id="{DD26DE28-F20D-4AC8-830A-0B227BBF3E71}"/>
              </a:ext>
            </a:extLst>
          </p:cNvPr>
          <p:cNvSpPr>
            <a:spLocks noGrp="1"/>
          </p:cNvSpPr>
          <p:nvPr>
            <p:ph type="body" sz="quarter" idx="24" hasCustomPrompt="1"/>
          </p:nvPr>
        </p:nvSpPr>
        <p:spPr>
          <a:xfrm>
            <a:off x="838201" y="911087"/>
            <a:ext cx="6505574" cy="490425"/>
          </a:xfrm>
        </p:spPr>
        <p:txBody>
          <a:bodyPr>
            <a:noAutofit/>
          </a:bodyPr>
          <a:lstStyle>
            <a:lvl1pPr marL="0" indent="0">
              <a:buNone/>
              <a:defRPr sz="1950" b="1">
                <a:solidFill>
                  <a:schemeClr val="accent1"/>
                </a:solidFill>
              </a:defRPr>
            </a:lvl1pPr>
          </a:lstStyle>
          <a:p>
            <a:pPr lvl="0"/>
            <a:r>
              <a:rPr lang="en-US" dirty="0"/>
              <a:t>Subhead</a:t>
            </a:r>
            <a:endParaRPr lang="en-GB" dirty="0"/>
          </a:p>
        </p:txBody>
      </p:sp>
      <p:cxnSp>
        <p:nvCxnSpPr>
          <p:cNvPr id="16" name="Straight Connector 15">
            <a:extLst>
              <a:ext uri="{FF2B5EF4-FFF2-40B4-BE49-F238E27FC236}">
                <a16:creationId xmlns:a16="http://schemas.microsoft.com/office/drawing/2014/main" id="{98D8651B-4E44-9A49-B7E4-6A9D68E4C431}"/>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C71F6179-17B9-1040-88DA-130D27C648DD}"/>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8" name="Slide Number Placeholder 5">
            <a:extLst>
              <a:ext uri="{FF2B5EF4-FFF2-40B4-BE49-F238E27FC236}">
                <a16:creationId xmlns:a16="http://schemas.microsoft.com/office/drawing/2014/main" id="{89A31956-D009-1249-98C5-EBB268383808}"/>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Tree>
    <p:extLst>
      <p:ext uri="{BB962C8B-B14F-4D97-AF65-F5344CB8AC3E}">
        <p14:creationId xmlns:p14="http://schemas.microsoft.com/office/powerpoint/2010/main" val="379249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EE14-6F90-79A0-ABBE-50D4E1ADA8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4F8F57B-CA52-33F5-A8CA-2A1F6AC9EA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5575AE1-F968-A768-D73C-F075296B79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86728A5-B03C-6BD3-3295-E34AF831A59C}"/>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6" name="Footer Placeholder 5">
            <a:extLst>
              <a:ext uri="{FF2B5EF4-FFF2-40B4-BE49-F238E27FC236}">
                <a16:creationId xmlns:a16="http://schemas.microsoft.com/office/drawing/2014/main" id="{E6DB3AE1-2DE0-A9C0-85C2-172749B62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C7F5A-F9B9-77D5-5946-7F2D9403B3C4}"/>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2260847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ubhead - image with collage">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GB"/>
              <a:t>Document title</a:t>
            </a:r>
            <a:endParaRPr lang="en-GB" dirty="0"/>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40FC62D0-A2F2-4BF8-8DAC-E86C11000EC3}" type="slidenum">
              <a:rPr lang="en-GB" smtClean="0"/>
              <a:pPr/>
              <a:t>‹#›</a:t>
            </a:fld>
            <a:endParaRPr lang="en-GB" dirty="0"/>
          </a:p>
        </p:txBody>
      </p:sp>
      <p:sp>
        <p:nvSpPr>
          <p:cNvPr id="15" name="Content Placeholder 9">
            <a:extLst>
              <a:ext uri="{FF2B5EF4-FFF2-40B4-BE49-F238E27FC236}">
                <a16:creationId xmlns:a16="http://schemas.microsoft.com/office/drawing/2014/main" id="{32F0192D-E8DE-61E3-DEC9-05AD0EC85990}"/>
              </a:ext>
            </a:extLst>
          </p:cNvPr>
          <p:cNvSpPr>
            <a:spLocks noGrp="1"/>
          </p:cNvSpPr>
          <p:nvPr>
            <p:ph sz="quarter" idx="13"/>
          </p:nvPr>
        </p:nvSpPr>
        <p:spPr>
          <a:xfrm>
            <a:off x="838200" y="1776368"/>
            <a:ext cx="5876924"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7" name="Title 1">
            <a:extLst>
              <a:ext uri="{FF2B5EF4-FFF2-40B4-BE49-F238E27FC236}">
                <a16:creationId xmlns:a16="http://schemas.microsoft.com/office/drawing/2014/main" id="{2201D773-B270-A904-F7B4-E3D12A5090E8}"/>
              </a:ext>
            </a:extLst>
          </p:cNvPr>
          <p:cNvSpPr>
            <a:spLocks noGrp="1"/>
          </p:cNvSpPr>
          <p:nvPr>
            <p:ph type="title" hasCustomPrompt="1"/>
          </p:nvPr>
        </p:nvSpPr>
        <p:spPr>
          <a:xfrm>
            <a:off x="838201" y="303815"/>
            <a:ext cx="5876924" cy="859536"/>
          </a:xfrm>
        </p:spPr>
        <p:txBody>
          <a:bodyPr>
            <a:normAutofit/>
          </a:bodyPr>
          <a:lstStyle>
            <a:lvl1pPr>
              <a:defRPr sz="3300" cap="none" baseline="0"/>
            </a:lvl1pPr>
          </a:lstStyle>
          <a:p>
            <a:r>
              <a:rPr lang="en-US" dirty="0"/>
              <a:t>Title</a:t>
            </a:r>
            <a:endParaRPr lang="en-GB" dirty="0"/>
          </a:p>
        </p:txBody>
      </p:sp>
      <p:sp>
        <p:nvSpPr>
          <p:cNvPr id="18" name="Text Placeholder 7">
            <a:extLst>
              <a:ext uri="{FF2B5EF4-FFF2-40B4-BE49-F238E27FC236}">
                <a16:creationId xmlns:a16="http://schemas.microsoft.com/office/drawing/2014/main" id="{4CE20367-26E5-F8E2-BF0D-868E0ADE9AB3}"/>
              </a:ext>
            </a:extLst>
          </p:cNvPr>
          <p:cNvSpPr>
            <a:spLocks noGrp="1"/>
          </p:cNvSpPr>
          <p:nvPr>
            <p:ph type="body" sz="quarter" idx="24" hasCustomPrompt="1"/>
          </p:nvPr>
        </p:nvSpPr>
        <p:spPr>
          <a:xfrm>
            <a:off x="838201" y="911087"/>
            <a:ext cx="5876924" cy="504528"/>
          </a:xfrm>
        </p:spPr>
        <p:txBody>
          <a:bodyPr>
            <a:noAutofit/>
          </a:bodyPr>
          <a:lstStyle>
            <a:lvl1pPr marL="0" indent="0">
              <a:buNone/>
              <a:defRPr sz="1950" b="1">
                <a:solidFill>
                  <a:schemeClr val="accent1"/>
                </a:solidFill>
              </a:defRPr>
            </a:lvl1pPr>
          </a:lstStyle>
          <a:p>
            <a:pPr lvl="0"/>
            <a:r>
              <a:rPr lang="en-US" dirty="0"/>
              <a:t>Subhead</a:t>
            </a:r>
            <a:endParaRPr lang="en-GB" dirty="0"/>
          </a:p>
        </p:txBody>
      </p:sp>
      <p:pic>
        <p:nvPicPr>
          <p:cNvPr id="20" name="Picture 19" descr="A picture containing graphical user interface&#10;&#10;Description automatically generated">
            <a:extLst>
              <a:ext uri="{FF2B5EF4-FFF2-40B4-BE49-F238E27FC236}">
                <a16:creationId xmlns:a16="http://schemas.microsoft.com/office/drawing/2014/main" id="{4606C041-1A5A-880F-7745-53B716CD87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994"/>
          <a:stretch/>
        </p:blipFill>
        <p:spPr>
          <a:xfrm>
            <a:off x="6786515" y="600195"/>
            <a:ext cx="5405486" cy="5529105"/>
          </a:xfrm>
          <a:prstGeom prst="rect">
            <a:avLst/>
          </a:prstGeom>
        </p:spPr>
      </p:pic>
      <p:sp>
        <p:nvSpPr>
          <p:cNvPr id="21" name="Picture Placeholder 6">
            <a:extLst>
              <a:ext uri="{FF2B5EF4-FFF2-40B4-BE49-F238E27FC236}">
                <a16:creationId xmlns:a16="http://schemas.microsoft.com/office/drawing/2014/main" id="{77CD363F-FCE1-92BD-3663-098FC38603A9}"/>
              </a:ext>
            </a:extLst>
          </p:cNvPr>
          <p:cNvSpPr>
            <a:spLocks noGrp="1"/>
          </p:cNvSpPr>
          <p:nvPr>
            <p:ph type="pic" sz="quarter" idx="17"/>
          </p:nvPr>
        </p:nvSpPr>
        <p:spPr>
          <a:xfrm>
            <a:off x="7972715" y="1431930"/>
            <a:ext cx="3350565" cy="3304056"/>
          </a:xfrm>
          <a:prstGeom prst="rect">
            <a:avLst/>
          </a:prstGeom>
          <a:noFill/>
        </p:spPr>
        <p:txBody>
          <a:bodyPr/>
          <a:lstStyle/>
          <a:p>
            <a:endParaRPr lang="en-GB" dirty="0"/>
          </a:p>
        </p:txBody>
      </p:sp>
    </p:spTree>
    <p:extLst>
      <p:ext uri="{BB962C8B-B14F-4D97-AF65-F5344CB8AC3E}">
        <p14:creationId xmlns:p14="http://schemas.microsoft.com/office/powerpoint/2010/main" val="653840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head - Double Column">
    <p:spTree>
      <p:nvGrpSpPr>
        <p:cNvPr id="1" name=""/>
        <p:cNvGrpSpPr/>
        <p:nvPr/>
      </p:nvGrpSpPr>
      <p:grpSpPr>
        <a:xfrm>
          <a:off x="0" y="0"/>
          <a:ext cx="0" cy="0"/>
          <a:chOff x="0" y="0"/>
          <a:chExt cx="0" cy="0"/>
        </a:xfrm>
      </p:grpSpPr>
      <p:sp>
        <p:nvSpPr>
          <p:cNvPr id="23" name="Content Placeholder 9">
            <a:extLst>
              <a:ext uri="{FF2B5EF4-FFF2-40B4-BE49-F238E27FC236}">
                <a16:creationId xmlns:a16="http://schemas.microsoft.com/office/drawing/2014/main" id="{0C532851-4697-4B02-B344-E4852AF78CBF}"/>
              </a:ext>
            </a:extLst>
          </p:cNvPr>
          <p:cNvSpPr>
            <a:spLocks noGrp="1"/>
          </p:cNvSpPr>
          <p:nvPr>
            <p:ph sz="quarter" idx="13"/>
          </p:nvPr>
        </p:nvSpPr>
        <p:spPr>
          <a:xfrm>
            <a:off x="828678" y="1701992"/>
            <a:ext cx="5172078"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838201" y="303815"/>
            <a:ext cx="10515599" cy="859536"/>
          </a:xfrm>
        </p:spPr>
        <p:txBody>
          <a:bodyPr>
            <a:normAutofit/>
          </a:bodyPr>
          <a:lstStyle>
            <a:lvl1pPr>
              <a:defRPr sz="3300" cap="none" baseline="0"/>
            </a:lvl1pPr>
          </a:lstStyle>
          <a:p>
            <a:r>
              <a:rPr lang="en-US" dirty="0"/>
              <a:t>Title</a:t>
            </a:r>
            <a:endParaRPr lang="en-GB" dirty="0"/>
          </a:p>
        </p:txBody>
      </p:sp>
      <p:sp>
        <p:nvSpPr>
          <p:cNvPr id="15" name="Text Placeholder 7">
            <a:extLst>
              <a:ext uri="{FF2B5EF4-FFF2-40B4-BE49-F238E27FC236}">
                <a16:creationId xmlns:a16="http://schemas.microsoft.com/office/drawing/2014/main" id="{DD26DE28-F20D-4AC8-830A-0B227BBF3E71}"/>
              </a:ext>
            </a:extLst>
          </p:cNvPr>
          <p:cNvSpPr>
            <a:spLocks noGrp="1"/>
          </p:cNvSpPr>
          <p:nvPr>
            <p:ph type="body" sz="quarter" idx="24" hasCustomPrompt="1"/>
          </p:nvPr>
        </p:nvSpPr>
        <p:spPr>
          <a:xfrm>
            <a:off x="838201" y="911087"/>
            <a:ext cx="10515599" cy="490425"/>
          </a:xfrm>
        </p:spPr>
        <p:txBody>
          <a:bodyPr>
            <a:noAutofit/>
          </a:bodyPr>
          <a:lstStyle>
            <a:lvl1pPr marL="0" indent="0">
              <a:buNone/>
              <a:defRPr sz="1950" b="1">
                <a:solidFill>
                  <a:schemeClr val="accent1"/>
                </a:solidFill>
              </a:defRPr>
            </a:lvl1pPr>
          </a:lstStyle>
          <a:p>
            <a:pPr lvl="0"/>
            <a:r>
              <a:rPr lang="en-US" dirty="0"/>
              <a:t>Subhead</a:t>
            </a:r>
            <a:endParaRPr lang="en-GB" dirty="0"/>
          </a:p>
        </p:txBody>
      </p:sp>
      <p:cxnSp>
        <p:nvCxnSpPr>
          <p:cNvPr id="16" name="Straight Connector 15">
            <a:extLst>
              <a:ext uri="{FF2B5EF4-FFF2-40B4-BE49-F238E27FC236}">
                <a16:creationId xmlns:a16="http://schemas.microsoft.com/office/drawing/2014/main" id="{98D8651B-4E44-9A49-B7E4-6A9D68E4C431}"/>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C71F6179-17B9-1040-88DA-130D27C648DD}"/>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8" name="Slide Number Placeholder 5">
            <a:extLst>
              <a:ext uri="{FF2B5EF4-FFF2-40B4-BE49-F238E27FC236}">
                <a16:creationId xmlns:a16="http://schemas.microsoft.com/office/drawing/2014/main" id="{89A31956-D009-1249-98C5-EBB268383808}"/>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9" name="Content Placeholder 9">
            <a:extLst>
              <a:ext uri="{FF2B5EF4-FFF2-40B4-BE49-F238E27FC236}">
                <a16:creationId xmlns:a16="http://schemas.microsoft.com/office/drawing/2014/main" id="{8BE77E02-92D4-079E-ADD9-4455ABC3C3FA}"/>
              </a:ext>
            </a:extLst>
          </p:cNvPr>
          <p:cNvSpPr>
            <a:spLocks noGrp="1"/>
          </p:cNvSpPr>
          <p:nvPr>
            <p:ph sz="quarter" idx="25"/>
          </p:nvPr>
        </p:nvSpPr>
        <p:spPr>
          <a:xfrm>
            <a:off x="6172200" y="1701992"/>
            <a:ext cx="5172078"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021403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ubhead - Triple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F499182-B1CD-4399-99FD-7B1CA914FD59}"/>
              </a:ext>
            </a:extLst>
          </p:cNvPr>
          <p:cNvSpPr>
            <a:spLocks noGrp="1"/>
          </p:cNvSpPr>
          <p:nvPr>
            <p:ph type="title" hasCustomPrompt="1"/>
          </p:nvPr>
        </p:nvSpPr>
        <p:spPr>
          <a:xfrm>
            <a:off x="838201" y="303815"/>
            <a:ext cx="10442375" cy="859536"/>
          </a:xfrm>
        </p:spPr>
        <p:txBody>
          <a:bodyPr>
            <a:normAutofit/>
          </a:bodyPr>
          <a:lstStyle>
            <a:lvl1pPr>
              <a:defRPr sz="3300" cap="none" baseline="0"/>
            </a:lvl1pPr>
          </a:lstStyle>
          <a:p>
            <a:r>
              <a:rPr lang="en-US" dirty="0"/>
              <a:t>Title</a:t>
            </a:r>
            <a:endParaRPr lang="en-GB" dirty="0"/>
          </a:p>
        </p:txBody>
      </p:sp>
      <p:sp>
        <p:nvSpPr>
          <p:cNvPr id="15" name="Text Placeholder 7">
            <a:extLst>
              <a:ext uri="{FF2B5EF4-FFF2-40B4-BE49-F238E27FC236}">
                <a16:creationId xmlns:a16="http://schemas.microsoft.com/office/drawing/2014/main" id="{DD26DE28-F20D-4AC8-830A-0B227BBF3E71}"/>
              </a:ext>
            </a:extLst>
          </p:cNvPr>
          <p:cNvSpPr>
            <a:spLocks noGrp="1"/>
          </p:cNvSpPr>
          <p:nvPr>
            <p:ph type="body" sz="quarter" idx="24" hasCustomPrompt="1"/>
          </p:nvPr>
        </p:nvSpPr>
        <p:spPr>
          <a:xfrm>
            <a:off x="838201" y="911087"/>
            <a:ext cx="10442375" cy="504528"/>
          </a:xfrm>
        </p:spPr>
        <p:txBody>
          <a:bodyPr>
            <a:noAutofit/>
          </a:bodyPr>
          <a:lstStyle>
            <a:lvl1pPr marL="0" indent="0">
              <a:buNone/>
              <a:defRPr sz="1950" b="1">
                <a:solidFill>
                  <a:schemeClr val="accent1"/>
                </a:solidFill>
              </a:defRPr>
            </a:lvl1pPr>
          </a:lstStyle>
          <a:p>
            <a:pPr lvl="0"/>
            <a:r>
              <a:rPr lang="en-US" dirty="0"/>
              <a:t>Subhead</a:t>
            </a:r>
            <a:endParaRPr lang="en-GB" dirty="0"/>
          </a:p>
        </p:txBody>
      </p:sp>
      <p:cxnSp>
        <p:nvCxnSpPr>
          <p:cNvPr id="16" name="Straight Connector 15">
            <a:extLst>
              <a:ext uri="{FF2B5EF4-FFF2-40B4-BE49-F238E27FC236}">
                <a16:creationId xmlns:a16="http://schemas.microsoft.com/office/drawing/2014/main" id="{98D8651B-4E44-9A49-B7E4-6A9D68E4C431}"/>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C71F6179-17B9-1040-88DA-130D27C648DD}"/>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8" name="Slide Number Placeholder 5">
            <a:extLst>
              <a:ext uri="{FF2B5EF4-FFF2-40B4-BE49-F238E27FC236}">
                <a16:creationId xmlns:a16="http://schemas.microsoft.com/office/drawing/2014/main" id="{89A31956-D009-1249-98C5-EBB268383808}"/>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9" name="Content Placeholder 9">
            <a:extLst>
              <a:ext uri="{FF2B5EF4-FFF2-40B4-BE49-F238E27FC236}">
                <a16:creationId xmlns:a16="http://schemas.microsoft.com/office/drawing/2014/main" id="{1BF38F80-87B4-544B-DF12-C4A9BD9565B0}"/>
              </a:ext>
            </a:extLst>
          </p:cNvPr>
          <p:cNvSpPr>
            <a:spLocks noGrp="1"/>
          </p:cNvSpPr>
          <p:nvPr>
            <p:ph sz="quarter" idx="25" hasCustomPrompt="1"/>
          </p:nvPr>
        </p:nvSpPr>
        <p:spPr>
          <a:xfrm>
            <a:off x="4385114" y="1701992"/>
            <a:ext cx="3326524" cy="4338461"/>
          </a:xfrm>
        </p:spPr>
        <p:txBody>
          <a:bodyPr>
            <a:normAutofit/>
          </a:bodyPr>
          <a:lstStyle>
            <a:lvl1pPr marL="0" indent="0">
              <a:buClr>
                <a:schemeClr val="accent1"/>
              </a:buClr>
              <a:buFont typeface="Arial" panose="020B0604020202020204" pitchFamily="34" charset="0"/>
              <a:buNone/>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marL="0" indent="0">
              <a:buNone/>
            </a:pPr>
            <a:r>
              <a:rPr lang="en-GB" dirty="0">
                <a:solidFill>
                  <a:schemeClr val="accent1"/>
                </a:solidFill>
              </a:rPr>
              <a:t>Text</a:t>
            </a:r>
          </a:p>
          <a:p>
            <a:r>
              <a:rPr lang="en-GB" dirty="0"/>
              <a:t>When creating a PowerPoint presentation, we suggest using font size 26 in Arial so the text is legible </a:t>
            </a:r>
          </a:p>
          <a:p>
            <a:r>
              <a:rPr lang="en-GB" dirty="0"/>
              <a:t>If using multiple levels of bullet points, the indented versions should look like this:</a:t>
            </a:r>
          </a:p>
          <a:p>
            <a:pPr lvl="1"/>
            <a:r>
              <a:rPr lang="en-GB" dirty="0"/>
              <a:t>Text </a:t>
            </a:r>
          </a:p>
          <a:p>
            <a:pPr lvl="2"/>
            <a:r>
              <a:rPr lang="en-GB" dirty="0"/>
              <a:t>Text </a:t>
            </a:r>
          </a:p>
          <a:p>
            <a:pPr lvl="3"/>
            <a:r>
              <a:rPr lang="en-GB" dirty="0"/>
              <a:t>Text </a:t>
            </a:r>
          </a:p>
          <a:p>
            <a:pPr lvl="4"/>
            <a:r>
              <a:rPr lang="en-GB" dirty="0"/>
              <a:t>Text </a:t>
            </a:r>
          </a:p>
        </p:txBody>
      </p:sp>
      <p:sp>
        <p:nvSpPr>
          <p:cNvPr id="10" name="Content Placeholder 9">
            <a:extLst>
              <a:ext uri="{FF2B5EF4-FFF2-40B4-BE49-F238E27FC236}">
                <a16:creationId xmlns:a16="http://schemas.microsoft.com/office/drawing/2014/main" id="{BD3A9E38-14F9-AA40-C02D-6282D487A775}"/>
              </a:ext>
            </a:extLst>
          </p:cNvPr>
          <p:cNvSpPr>
            <a:spLocks noGrp="1"/>
          </p:cNvSpPr>
          <p:nvPr>
            <p:ph sz="quarter" idx="26" hasCustomPrompt="1"/>
          </p:nvPr>
        </p:nvSpPr>
        <p:spPr>
          <a:xfrm>
            <a:off x="7941555" y="1701981"/>
            <a:ext cx="3326524" cy="4338463"/>
          </a:xfrm>
        </p:spPr>
        <p:txBody>
          <a:bodyPr>
            <a:normAutofit/>
          </a:bodyPr>
          <a:lstStyle>
            <a:lvl1pPr marL="0" indent="0">
              <a:buClr>
                <a:schemeClr val="accent1"/>
              </a:buClr>
              <a:buFont typeface="Arial" panose="020B0604020202020204" pitchFamily="34" charset="0"/>
              <a:buNone/>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rgbClr val="000000"/>
                </a:solidFill>
              </a:defRPr>
            </a:lvl2pPr>
            <a:lvl3pPr marL="1142972" indent="-228594">
              <a:buClr>
                <a:schemeClr val="accent1"/>
              </a:buClr>
              <a:buFont typeface="Arial" panose="020B0604020202020204" pitchFamily="34" charset="0"/>
              <a:buChar char="•"/>
              <a:defRPr sz="1950">
                <a:solidFill>
                  <a:srgbClr val="000000"/>
                </a:solidFill>
              </a:defRPr>
            </a:lvl3pPr>
            <a:lvl4pPr marL="1600160" indent="-228594">
              <a:buClr>
                <a:schemeClr val="accent1"/>
              </a:buClr>
              <a:buFont typeface="Arial" panose="020B0604020202020204" pitchFamily="34" charset="0"/>
              <a:buChar char="•"/>
              <a:defRPr sz="1950">
                <a:solidFill>
                  <a:srgbClr val="000000"/>
                </a:solidFill>
              </a:defRPr>
            </a:lvl4pPr>
            <a:lvl5pPr marL="2057348" indent="-228594">
              <a:buClr>
                <a:schemeClr val="accent1"/>
              </a:buClr>
              <a:buFont typeface="Arial" panose="020B0604020202020204" pitchFamily="34" charset="0"/>
              <a:buChar char="•"/>
              <a:defRPr sz="1950">
                <a:solidFill>
                  <a:srgbClr val="000000"/>
                </a:solidFill>
              </a:defRPr>
            </a:lvl5pPr>
          </a:lstStyle>
          <a:p>
            <a:pPr marL="0" indent="0">
              <a:buNone/>
            </a:pPr>
            <a:r>
              <a:rPr lang="en-GB" dirty="0">
                <a:solidFill>
                  <a:schemeClr val="accent1"/>
                </a:solidFill>
              </a:rPr>
              <a:t>Colours</a:t>
            </a:r>
          </a:p>
          <a:p>
            <a:r>
              <a:rPr lang="en-GB" dirty="0"/>
              <a:t>The template uses the </a:t>
            </a:r>
            <a:r>
              <a:rPr lang="en-US" dirty="0"/>
              <a:t>primary blue and white, and secondary teal </a:t>
            </a:r>
            <a:r>
              <a:rPr lang="en-US" dirty="0" err="1"/>
              <a:t>colours</a:t>
            </a:r>
            <a:endParaRPr lang="en-US" dirty="0"/>
          </a:p>
          <a:p>
            <a:r>
              <a:rPr lang="en-US" dirty="0"/>
              <a:t>TBC</a:t>
            </a:r>
          </a:p>
        </p:txBody>
      </p:sp>
      <p:sp>
        <p:nvSpPr>
          <p:cNvPr id="11" name="Content Placeholder 9">
            <a:extLst>
              <a:ext uri="{FF2B5EF4-FFF2-40B4-BE49-F238E27FC236}">
                <a16:creationId xmlns:a16="http://schemas.microsoft.com/office/drawing/2014/main" id="{41675E5F-BA56-6DCE-7584-0ADE83BF6DA3}"/>
              </a:ext>
            </a:extLst>
          </p:cNvPr>
          <p:cNvSpPr>
            <a:spLocks noGrp="1"/>
          </p:cNvSpPr>
          <p:nvPr>
            <p:ph sz="quarter" idx="13" hasCustomPrompt="1"/>
          </p:nvPr>
        </p:nvSpPr>
        <p:spPr>
          <a:xfrm>
            <a:off x="914400" y="1701992"/>
            <a:ext cx="3240796" cy="4338451"/>
          </a:xfrm>
        </p:spPr>
        <p:txBody>
          <a:bodyPr>
            <a:noAutofit/>
          </a:bodyPr>
          <a:lstStyle>
            <a:lvl1pPr marL="0" indent="0">
              <a:buClr>
                <a:schemeClr val="accent1"/>
              </a:buClr>
              <a:buFont typeface="Arial" panose="020B0604020202020204" pitchFamily="34" charset="0"/>
              <a:buNone/>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rgbClr val="000000"/>
                </a:solidFill>
              </a:defRPr>
            </a:lvl2pPr>
            <a:lvl3pPr marL="1142972" indent="-228594">
              <a:buClr>
                <a:schemeClr val="accent1"/>
              </a:buClr>
              <a:buFont typeface="Arial" panose="020B0604020202020204" pitchFamily="34" charset="0"/>
              <a:buChar char="•"/>
              <a:defRPr sz="1950">
                <a:solidFill>
                  <a:srgbClr val="000000"/>
                </a:solidFill>
              </a:defRPr>
            </a:lvl3pPr>
            <a:lvl4pPr marL="1600160" indent="-228594">
              <a:buClr>
                <a:schemeClr val="accent1"/>
              </a:buClr>
              <a:buFont typeface="Arial" panose="020B0604020202020204" pitchFamily="34" charset="0"/>
              <a:buChar char="•"/>
              <a:defRPr sz="1950">
                <a:solidFill>
                  <a:srgbClr val="000000"/>
                </a:solidFill>
              </a:defRPr>
            </a:lvl4pPr>
            <a:lvl5pPr marL="2057348" indent="-228594">
              <a:buClr>
                <a:schemeClr val="accent1"/>
              </a:buClr>
              <a:buFont typeface="Arial" panose="020B0604020202020204" pitchFamily="34" charset="0"/>
              <a:buChar char="•"/>
              <a:defRPr sz="1950">
                <a:solidFill>
                  <a:srgbClr val="000000"/>
                </a:solidFill>
              </a:defRPr>
            </a:lvl5pPr>
          </a:lstStyle>
          <a:p>
            <a:pPr marL="0" indent="0">
              <a:buNone/>
            </a:pPr>
            <a:r>
              <a:rPr lang="en-GB" dirty="0">
                <a:solidFill>
                  <a:schemeClr val="accent1"/>
                </a:solidFill>
              </a:rPr>
              <a:t>Slides</a:t>
            </a:r>
          </a:p>
          <a:p>
            <a:r>
              <a:rPr lang="en-GB" dirty="0"/>
              <a:t>Slide templates are saved in a Master slide deck, accessed via ‘New Slide’</a:t>
            </a:r>
          </a:p>
          <a:p>
            <a:r>
              <a:rPr lang="en-US" dirty="0"/>
              <a:t>There are also slides available with only one heading (i.e. no subhead)</a:t>
            </a:r>
          </a:p>
          <a:p>
            <a:r>
              <a:rPr lang="en-GB" dirty="0"/>
              <a:t>The footer line should include the document title and page number</a:t>
            </a:r>
          </a:p>
        </p:txBody>
      </p:sp>
    </p:spTree>
    <p:extLst>
      <p:ext uri="{BB962C8B-B14F-4D97-AF65-F5344CB8AC3E}">
        <p14:creationId xmlns:p14="http://schemas.microsoft.com/office/powerpoint/2010/main" val="370258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B744-4633-6B89-9F17-82C801C3DC3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F053D7-60F0-F547-8066-7F8636D06C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4E3FE6B-ED6E-E0F5-E593-BE362D0BCE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38689C8-DEDF-0EEB-8A40-1CF499197C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3818115-D06D-46F5-3B91-7CF4328387F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8C561C8-34A5-D2DB-532E-0FD11419FF23}"/>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8" name="Footer Placeholder 7">
            <a:extLst>
              <a:ext uri="{FF2B5EF4-FFF2-40B4-BE49-F238E27FC236}">
                <a16:creationId xmlns:a16="http://schemas.microsoft.com/office/drawing/2014/main" id="{EBFFF783-A445-F9C2-DFC7-E16CB7FBB5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810386-E844-987F-6811-CB32147B2D2B}"/>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231186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02A4-B828-D367-C249-A472CE0B30F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939D378-A313-E937-7AA2-09B9AC2637FC}"/>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4" name="Footer Placeholder 3">
            <a:extLst>
              <a:ext uri="{FF2B5EF4-FFF2-40B4-BE49-F238E27FC236}">
                <a16:creationId xmlns:a16="http://schemas.microsoft.com/office/drawing/2014/main" id="{3B3F0496-002E-53D5-ED0D-46368B615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4F8779-EAF2-276E-5294-FF67326BCA4D}"/>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195706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CD9F0-EA17-FEC6-1D9E-6E9D0CB6ABD3}"/>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3" name="Footer Placeholder 2">
            <a:extLst>
              <a:ext uri="{FF2B5EF4-FFF2-40B4-BE49-F238E27FC236}">
                <a16:creationId xmlns:a16="http://schemas.microsoft.com/office/drawing/2014/main" id="{C4213E05-963F-7C00-B358-43004226E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462608-A51B-0543-FB38-B9B15ADE3C00}"/>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1922342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F6BB-13B6-D256-F60A-01BDA25103D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6A5E3D8-35F6-BD47-904B-03830238A2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680E09-69ED-7A20-E36E-DDF13AACC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28965E-C00F-14E1-BBF8-23BE70ACE550}"/>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6" name="Footer Placeholder 5">
            <a:extLst>
              <a:ext uri="{FF2B5EF4-FFF2-40B4-BE49-F238E27FC236}">
                <a16:creationId xmlns:a16="http://schemas.microsoft.com/office/drawing/2014/main" id="{C3871CFA-ACDF-8629-674D-B5BE22EEAD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4363F-2A36-2BF5-EC22-4B7322896FF8}"/>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150168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2E7BF-D213-1BE2-BD97-F60920C3E4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6F81233-9ABE-2485-C454-D9AEF46317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845D26-4C2A-BFBD-ECD0-464AE361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BE78FA-579C-F3C9-510B-DDEE2C1968C2}"/>
              </a:ext>
            </a:extLst>
          </p:cNvPr>
          <p:cNvSpPr>
            <a:spLocks noGrp="1"/>
          </p:cNvSpPr>
          <p:nvPr>
            <p:ph type="dt" sz="half" idx="10"/>
          </p:nvPr>
        </p:nvSpPr>
        <p:spPr/>
        <p:txBody>
          <a:bodyPr/>
          <a:lstStyle/>
          <a:p>
            <a:fld id="{252014BA-57E0-9543-9884-65916EB4C742}" type="datetimeFigureOut">
              <a:rPr lang="en-US" smtClean="0"/>
              <a:t>12/1/2025</a:t>
            </a:fld>
            <a:endParaRPr lang="en-US"/>
          </a:p>
        </p:txBody>
      </p:sp>
      <p:sp>
        <p:nvSpPr>
          <p:cNvPr id="6" name="Footer Placeholder 5">
            <a:extLst>
              <a:ext uri="{FF2B5EF4-FFF2-40B4-BE49-F238E27FC236}">
                <a16:creationId xmlns:a16="http://schemas.microsoft.com/office/drawing/2014/main" id="{1949B908-F3DE-367E-64D3-55956620BB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255F87-881A-17D4-90EA-BAA151A0D5B2}"/>
              </a:ext>
            </a:extLst>
          </p:cNvPr>
          <p:cNvSpPr>
            <a:spLocks noGrp="1"/>
          </p:cNvSpPr>
          <p:nvPr>
            <p:ph type="sldNum" sz="quarter" idx="12"/>
          </p:nvPr>
        </p:nvSpPr>
        <p:spPr/>
        <p:txBody>
          <a:bodyPr/>
          <a:lstStyle/>
          <a:p>
            <a:fld id="{92A1D49B-8472-CF45-8C3D-DDB6E3A173B9}" type="slidenum">
              <a:rPr lang="en-US" smtClean="0"/>
              <a:t>‹#›</a:t>
            </a:fld>
            <a:endParaRPr lang="en-US"/>
          </a:p>
        </p:txBody>
      </p:sp>
    </p:spTree>
    <p:extLst>
      <p:ext uri="{BB962C8B-B14F-4D97-AF65-F5344CB8AC3E}">
        <p14:creationId xmlns:p14="http://schemas.microsoft.com/office/powerpoint/2010/main" val="198599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5.sv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4.png"/><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5.sv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5.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A6A06-B71A-0380-4D62-03E9A77C4C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E9BF517-E75C-F877-7D05-72390C938E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EA7358-BC88-7290-EF80-EC7BF8F643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2014BA-57E0-9543-9884-65916EB4C742}" type="datetimeFigureOut">
              <a:rPr lang="en-US" smtClean="0"/>
              <a:t>12/1/2025</a:t>
            </a:fld>
            <a:endParaRPr lang="en-US"/>
          </a:p>
        </p:txBody>
      </p:sp>
      <p:sp>
        <p:nvSpPr>
          <p:cNvPr id="5" name="Footer Placeholder 4">
            <a:extLst>
              <a:ext uri="{FF2B5EF4-FFF2-40B4-BE49-F238E27FC236}">
                <a16:creationId xmlns:a16="http://schemas.microsoft.com/office/drawing/2014/main" id="{CEE004D0-E005-1065-09F1-C5EF936F8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D0BE15-E133-91B3-4C29-F04D335DB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A1D49B-8472-CF45-8C3D-DDB6E3A173B9}" type="slidenum">
              <a:rPr lang="en-US" smtClean="0"/>
              <a:t>‹#›</a:t>
            </a:fld>
            <a:endParaRPr lang="en-US"/>
          </a:p>
        </p:txBody>
      </p:sp>
    </p:spTree>
    <p:extLst>
      <p:ext uri="{BB962C8B-B14F-4D97-AF65-F5344CB8AC3E}">
        <p14:creationId xmlns:p14="http://schemas.microsoft.com/office/powerpoint/2010/main" val="2332715632"/>
      </p:ext>
    </p:extLst>
  </p:cSld>
  <p:clrMap bg1="lt1" tx1="dk1" bg2="lt2" tx2="dk2" accent1="accent1" accent2="accent2" accent3="accent3" accent4="accent4" accent5="accent5" accent6="accent6" hlink="hlink" folHlink="folHlink"/>
  <p:sldLayoutIdLst>
    <p:sldLayoutId id="214748372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3"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954C9C4-85D7-4B1C-F7D7-B6CCE100BEBE}"/>
              </a:ext>
            </a:extLst>
          </p:cNvPr>
          <p:cNvSpPr>
            <a:spLocks noChangeAspect="1"/>
          </p:cNvSpPr>
          <p:nvPr userDrawn="1"/>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8B879E5A-B939-7323-9645-89B43910EF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Placeholder 8">
            <a:extLst>
              <a:ext uri="{FF2B5EF4-FFF2-40B4-BE49-F238E27FC236}">
                <a16:creationId xmlns:a16="http://schemas.microsoft.com/office/drawing/2014/main" id="{E7AE4F81-F2CD-DE0C-2A12-479808858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0" name="Slide Number">
            <a:extLst>
              <a:ext uri="{FF2B5EF4-FFF2-40B4-BE49-F238E27FC236}">
                <a16:creationId xmlns:a16="http://schemas.microsoft.com/office/drawing/2014/main" id="{E451FCC0-0D2F-5C12-4FE1-FAD7F24ECF73}"/>
              </a:ext>
            </a:extLst>
          </p:cNvPr>
          <p:cNvSpPr txBox="1">
            <a:spLocks/>
          </p:cNvSpPr>
          <p:nvPr userDrawn="1"/>
        </p:nvSpPr>
        <p:spPr>
          <a:xfrm>
            <a:off x="11509587" y="6488225"/>
            <a:ext cx="301193"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GB" sz="800" smtClean="0">
                <a:solidFill>
                  <a:srgbClr val="142F35"/>
                </a:solidFill>
                <a:latin typeface="Wallop" pitchFamily="2" charset="77"/>
              </a:rPr>
              <a:pPr algn="r"/>
              <a:t>‹#›</a:t>
            </a:fld>
            <a:endParaRPr lang="en-GB" sz="800">
              <a:solidFill>
                <a:srgbClr val="142F35"/>
              </a:solidFill>
              <a:latin typeface="Wallop" pitchFamily="2" charset="77"/>
            </a:endParaRPr>
          </a:p>
        </p:txBody>
      </p:sp>
      <p:sp>
        <p:nvSpPr>
          <p:cNvPr id="11" name="Rectangle 10">
            <a:extLst>
              <a:ext uri="{FF2B5EF4-FFF2-40B4-BE49-F238E27FC236}">
                <a16:creationId xmlns:a16="http://schemas.microsoft.com/office/drawing/2014/main" id="{3C2530FE-DB77-F9F6-BCA3-1AB584A580E4}"/>
              </a:ext>
            </a:extLst>
          </p:cNvPr>
          <p:cNvSpPr>
            <a:spLocks noChangeAspect="1"/>
          </p:cNvSpPr>
          <p:nvPr userDrawn="1"/>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circle with a black background&#10;&#10;Description automatically generated">
            <a:extLst>
              <a:ext uri="{FF2B5EF4-FFF2-40B4-BE49-F238E27FC236}">
                <a16:creationId xmlns:a16="http://schemas.microsoft.com/office/drawing/2014/main" id="{8DDD0196-C11D-D7CC-98DE-F9E0A705DE21}"/>
              </a:ext>
            </a:extLst>
          </p:cNvPr>
          <p:cNvPicPr>
            <a:picLocks noChangeAspect="1"/>
          </p:cNvPicPr>
          <p:nvPr userDrawn="1"/>
        </p:nvPicPr>
        <p:blipFill>
          <a:blip r:embed="rId4"/>
          <a:stretch>
            <a:fillRect/>
          </a:stretch>
        </p:blipFill>
        <p:spPr>
          <a:xfrm>
            <a:off x="126000" y="6444000"/>
            <a:ext cx="288000" cy="288000"/>
          </a:xfrm>
          <a:prstGeom prst="rect">
            <a:avLst/>
          </a:prstGeom>
        </p:spPr>
      </p:pic>
      <p:sp>
        <p:nvSpPr>
          <p:cNvPr id="13" name="Slide Number">
            <a:extLst>
              <a:ext uri="{FF2B5EF4-FFF2-40B4-BE49-F238E27FC236}">
                <a16:creationId xmlns:a16="http://schemas.microsoft.com/office/drawing/2014/main" id="{A75DEFFE-5C03-B173-1BE4-C29A4D9F6125}"/>
              </a:ext>
            </a:extLst>
          </p:cNvPr>
          <p:cNvSpPr txBox="1">
            <a:spLocks/>
          </p:cNvSpPr>
          <p:nvPr userDrawn="1"/>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rgbClr val="142F35"/>
                </a:solidFill>
                <a:latin typeface="Wallop" pitchFamily="2" charset="77"/>
              </a:rPr>
              <a:t>© CCSA Confidential information   |</a:t>
            </a:r>
          </a:p>
        </p:txBody>
      </p:sp>
      <p:sp>
        <p:nvSpPr>
          <p:cNvPr id="14" name="Slide Number">
            <a:extLst>
              <a:ext uri="{FF2B5EF4-FFF2-40B4-BE49-F238E27FC236}">
                <a16:creationId xmlns:a16="http://schemas.microsoft.com/office/drawing/2014/main" id="{642AF777-E438-AE44-9EA0-0001938855AB}"/>
              </a:ext>
            </a:extLst>
          </p:cNvPr>
          <p:cNvSpPr txBox="1">
            <a:spLocks/>
          </p:cNvSpPr>
          <p:nvPr userDrawn="1"/>
        </p:nvSpPr>
        <p:spPr>
          <a:xfrm>
            <a:off x="658679" y="6488224"/>
            <a:ext cx="4556501"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rgbClr val="142F35"/>
                </a:solidFill>
                <a:latin typeface="Wallop" pitchFamily="2" charset="77"/>
              </a:rPr>
              <a:t>CCSA Regulation &amp; Policy Forum: April 2025</a:t>
            </a:r>
          </a:p>
        </p:txBody>
      </p:sp>
      <p:grpSp>
        <p:nvGrpSpPr>
          <p:cNvPr id="16" name="Group 15">
            <a:extLst>
              <a:ext uri="{FF2B5EF4-FFF2-40B4-BE49-F238E27FC236}">
                <a16:creationId xmlns:a16="http://schemas.microsoft.com/office/drawing/2014/main" id="{DF53F031-DFE0-3189-C5DC-78D990BDF4F5}"/>
              </a:ext>
            </a:extLst>
          </p:cNvPr>
          <p:cNvGrpSpPr/>
          <p:nvPr userDrawn="1"/>
        </p:nvGrpSpPr>
        <p:grpSpPr>
          <a:xfrm>
            <a:off x="12388132" y="0"/>
            <a:ext cx="238539" cy="1645920"/>
            <a:chOff x="12276814" y="0"/>
            <a:chExt cx="238539" cy="1645920"/>
          </a:xfrm>
        </p:grpSpPr>
        <p:sp>
          <p:nvSpPr>
            <p:cNvPr id="17" name="Rectangle 16">
              <a:extLst>
                <a:ext uri="{FF2B5EF4-FFF2-40B4-BE49-F238E27FC236}">
                  <a16:creationId xmlns:a16="http://schemas.microsoft.com/office/drawing/2014/main" id="{5CC0D4C8-F1E4-E777-2CED-CF3EBAB17C7E}"/>
                </a:ext>
              </a:extLst>
            </p:cNvPr>
            <p:cNvSpPr/>
            <p:nvPr/>
          </p:nvSpPr>
          <p:spPr>
            <a:xfrm>
              <a:off x="12276814" y="0"/>
              <a:ext cx="238539" cy="238539"/>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2116BF-14EB-C81C-25EA-67AE9C6E15DC}"/>
                </a:ext>
              </a:extLst>
            </p:cNvPr>
            <p:cNvSpPr/>
            <p:nvPr/>
          </p:nvSpPr>
          <p:spPr>
            <a:xfrm>
              <a:off x="12276814" y="351845"/>
              <a:ext cx="238539" cy="23853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96EC01F-A75E-27EE-EA84-98295139D968}"/>
                </a:ext>
              </a:extLst>
            </p:cNvPr>
            <p:cNvSpPr/>
            <p:nvPr/>
          </p:nvSpPr>
          <p:spPr>
            <a:xfrm>
              <a:off x="12276814" y="703690"/>
              <a:ext cx="238539" cy="238539"/>
            </a:xfrm>
            <a:prstGeom prst="rect">
              <a:avLst/>
            </a:prstGeom>
            <a:solidFill>
              <a:srgbClr val="E0E1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1B037D-4A53-14D6-8200-DC8D1FF04E2C}"/>
                </a:ext>
              </a:extLst>
            </p:cNvPr>
            <p:cNvSpPr/>
            <p:nvPr/>
          </p:nvSpPr>
          <p:spPr>
            <a:xfrm>
              <a:off x="12276814" y="1055535"/>
              <a:ext cx="238539" cy="238539"/>
            </a:xfrm>
            <a:prstGeom prst="rect">
              <a:avLst/>
            </a:prstGeom>
            <a:solidFill>
              <a:srgbClr val="0287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3D4E6A-C8BF-2762-55FC-5158814BA55A}"/>
                </a:ext>
              </a:extLst>
            </p:cNvPr>
            <p:cNvSpPr/>
            <p:nvPr/>
          </p:nvSpPr>
          <p:spPr>
            <a:xfrm>
              <a:off x="12276814" y="1407381"/>
              <a:ext cx="238539" cy="238539"/>
            </a:xfrm>
            <a:prstGeom prst="rect">
              <a:avLst/>
            </a:prstGeom>
            <a:solidFill>
              <a:srgbClr val="FF6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537777"/>
      </p:ext>
    </p:extLst>
  </p:cSld>
  <p:clrMap bg1="lt1" tx1="dk1" bg2="lt2" tx2="dk2" accent1="accent1" accent2="accent2" accent3="accent3" accent4="accent4" accent5="accent5" accent6="accent6" hlink="hlink" folHlink="folHlink"/>
  <p:sldLayoutIdLst>
    <p:sldLayoutId id="2147483690" r:id="rId1"/>
    <p:sldLayoutId id="2147483756" r:id="rId2"/>
  </p:sldLayoutIdLst>
  <p:txStyles>
    <p:titleStyle>
      <a:lvl1pPr algn="l" defTabSz="914400" rtl="0" eaLnBrk="1" latinLnBrk="0" hangingPunct="1">
        <a:lnSpc>
          <a:spcPct val="90000"/>
        </a:lnSpc>
        <a:spcBef>
          <a:spcPct val="0"/>
        </a:spcBef>
        <a:buNone/>
        <a:defRPr sz="4400" b="0" i="0" kern="1200">
          <a:solidFill>
            <a:srgbClr val="142F35"/>
          </a:solidFill>
          <a:latin typeface="Wallop"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42F35"/>
          </a:solidFill>
          <a:latin typeface="Wallop"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42F35"/>
          </a:solidFill>
          <a:latin typeface="Wallop"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42F35"/>
          </a:solidFill>
          <a:latin typeface="Wallop"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42F35"/>
          </a:solidFill>
          <a:latin typeface="Wallop"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42F35"/>
          </a:solidFill>
          <a:latin typeface="Wallop"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9E5E3-50B6-4FBB-92A3-9FF023DDE2C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CD748E6F-0121-4691-8E7F-4F7004A7C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a:extLst>
              <a:ext uri="{FF2B5EF4-FFF2-40B4-BE49-F238E27FC236}">
                <a16:creationId xmlns:a16="http://schemas.microsoft.com/office/drawing/2014/main" id="{8121471A-7154-4906-9EED-8439E1F67AD7}"/>
              </a:ext>
            </a:extLst>
          </p:cNvPr>
          <p:cNvSpPr>
            <a:spLocks noGrp="1"/>
          </p:cNvSpPr>
          <p:nvPr>
            <p:ph type="ftr" sz="quarter" idx="3"/>
          </p:nvPr>
        </p:nvSpPr>
        <p:spPr>
          <a:xfrm>
            <a:off x="1235460" y="635635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Document title</a:t>
            </a:r>
            <a:endParaRPr lang="en-GB" dirty="0"/>
          </a:p>
        </p:txBody>
      </p:sp>
      <p:sp>
        <p:nvSpPr>
          <p:cNvPr id="6" name="Slide Number Placeholder 5">
            <a:extLst>
              <a:ext uri="{FF2B5EF4-FFF2-40B4-BE49-F238E27FC236}">
                <a16:creationId xmlns:a16="http://schemas.microsoft.com/office/drawing/2014/main" id="{3A8A9797-5DEC-46FF-970C-F76D33D71274}"/>
              </a:ext>
            </a:extLst>
          </p:cNvPr>
          <p:cNvSpPr>
            <a:spLocks noGrp="1"/>
          </p:cNvSpPr>
          <p:nvPr>
            <p:ph type="sldNum" sz="quarter" idx="4"/>
          </p:nvPr>
        </p:nvSpPr>
        <p:spPr>
          <a:xfrm>
            <a:off x="838200" y="6356351"/>
            <a:ext cx="3972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C62D0-A2F2-4BF8-8DAC-E86C11000EC3}" type="slidenum">
              <a:rPr lang="en-GB" smtClean="0"/>
              <a:t>‹#›</a:t>
            </a:fld>
            <a:endParaRPr lang="en-GB"/>
          </a:p>
        </p:txBody>
      </p:sp>
      <p:pic>
        <p:nvPicPr>
          <p:cNvPr id="7" name="Graphic 6">
            <a:extLst>
              <a:ext uri="{FF2B5EF4-FFF2-40B4-BE49-F238E27FC236}">
                <a16:creationId xmlns:a16="http://schemas.microsoft.com/office/drawing/2014/main" id="{2EF98429-E780-1269-91EB-33454B9BD638}"/>
              </a:ext>
            </a:extLst>
          </p:cNvPr>
          <p:cNvPicPr>
            <a:picLocks noChangeAspect="1"/>
          </p:cNvPicPr>
          <p:nvPr userDrawn="1"/>
        </p:nvPicPr>
        <p:blipFill>
          <a:blip r:embed="rId17" cstate="email">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474922" y="6311901"/>
            <a:ext cx="814509" cy="365125"/>
          </a:xfrm>
          <a:prstGeom prst="rect">
            <a:avLst/>
          </a:prstGeom>
        </p:spPr>
      </p:pic>
    </p:spTree>
    <p:extLst>
      <p:ext uri="{BB962C8B-B14F-4D97-AF65-F5344CB8AC3E}">
        <p14:creationId xmlns:p14="http://schemas.microsoft.com/office/powerpoint/2010/main" val="420541935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hf hdr="0" ftr="0" dt="0"/>
  <p:txStyles>
    <p:titleStyle>
      <a:lvl1pPr algn="l" defTabSz="914378" rtl="0" eaLnBrk="1" latinLnBrk="0" hangingPunct="1">
        <a:lnSpc>
          <a:spcPct val="90000"/>
        </a:lnSpc>
        <a:spcBef>
          <a:spcPct val="0"/>
        </a:spcBef>
        <a:buNone/>
        <a:defRPr sz="3300" b="1" kern="1200">
          <a:solidFill>
            <a:schemeClr val="tx2"/>
          </a:solidFill>
          <a:latin typeface="Arial Black" panose="020B0A04020102020204" pitchFamily="34" charset="0"/>
          <a:ea typeface="+mj-ea"/>
          <a:cs typeface="Arial" panose="020B0604020202020204" pitchFamily="34" charset="0"/>
        </a:defRPr>
      </a:lvl1pPr>
    </p:titleStyle>
    <p:bodyStyle>
      <a:lvl1pPr marL="228594" indent="-228594" algn="l" defTabSz="914378" rtl="0" eaLnBrk="1" latinLnBrk="0" hangingPunct="1">
        <a:lnSpc>
          <a:spcPct val="100000"/>
        </a:lnSpc>
        <a:spcBef>
          <a:spcPts val="10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9E5E3-50B6-4FBB-92A3-9FF023DDE2C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CD748E6F-0121-4691-8E7F-4F7004A7C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a:extLst>
              <a:ext uri="{FF2B5EF4-FFF2-40B4-BE49-F238E27FC236}">
                <a16:creationId xmlns:a16="http://schemas.microsoft.com/office/drawing/2014/main" id="{8121471A-7154-4906-9EED-8439E1F67AD7}"/>
              </a:ext>
            </a:extLst>
          </p:cNvPr>
          <p:cNvSpPr>
            <a:spLocks noGrp="1"/>
          </p:cNvSpPr>
          <p:nvPr>
            <p:ph type="ftr" sz="quarter" idx="3"/>
          </p:nvPr>
        </p:nvSpPr>
        <p:spPr>
          <a:xfrm>
            <a:off x="1235460" y="635635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Document title</a:t>
            </a:r>
            <a:endParaRPr lang="en-GB" dirty="0"/>
          </a:p>
        </p:txBody>
      </p:sp>
      <p:sp>
        <p:nvSpPr>
          <p:cNvPr id="6" name="Slide Number Placeholder 5">
            <a:extLst>
              <a:ext uri="{FF2B5EF4-FFF2-40B4-BE49-F238E27FC236}">
                <a16:creationId xmlns:a16="http://schemas.microsoft.com/office/drawing/2014/main" id="{3A8A9797-5DEC-46FF-970C-F76D33D71274}"/>
              </a:ext>
            </a:extLst>
          </p:cNvPr>
          <p:cNvSpPr>
            <a:spLocks noGrp="1"/>
          </p:cNvSpPr>
          <p:nvPr>
            <p:ph type="sldNum" sz="quarter" idx="4"/>
          </p:nvPr>
        </p:nvSpPr>
        <p:spPr>
          <a:xfrm>
            <a:off x="838200" y="6356351"/>
            <a:ext cx="3972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C62D0-A2F2-4BF8-8DAC-E86C11000EC3}" type="slidenum">
              <a:rPr lang="en-GB" smtClean="0"/>
              <a:t>‹#›</a:t>
            </a:fld>
            <a:endParaRPr lang="en-GB"/>
          </a:p>
        </p:txBody>
      </p:sp>
      <p:pic>
        <p:nvPicPr>
          <p:cNvPr id="7" name="Graphic 6">
            <a:extLst>
              <a:ext uri="{FF2B5EF4-FFF2-40B4-BE49-F238E27FC236}">
                <a16:creationId xmlns:a16="http://schemas.microsoft.com/office/drawing/2014/main" id="{362183EF-976E-82F5-61F2-DF24DA9B3C7D}"/>
              </a:ext>
            </a:extLst>
          </p:cNvPr>
          <p:cNvPicPr>
            <a:picLocks noChangeAspect="1"/>
          </p:cNvPicPr>
          <p:nvPr userDrawn="1"/>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74922" y="6311901"/>
            <a:ext cx="814509" cy="365125"/>
          </a:xfrm>
          <a:prstGeom prst="rect">
            <a:avLst/>
          </a:prstGeom>
        </p:spPr>
      </p:pic>
    </p:spTree>
    <p:extLst>
      <p:ext uri="{BB962C8B-B14F-4D97-AF65-F5344CB8AC3E}">
        <p14:creationId xmlns:p14="http://schemas.microsoft.com/office/powerpoint/2010/main" val="357055080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hf hdr="0" ftr="0" dt="0"/>
  <p:txStyles>
    <p:titleStyle>
      <a:lvl1pPr algn="l" defTabSz="914378" rtl="0" eaLnBrk="1" latinLnBrk="0" hangingPunct="1">
        <a:lnSpc>
          <a:spcPct val="90000"/>
        </a:lnSpc>
        <a:spcBef>
          <a:spcPct val="0"/>
        </a:spcBef>
        <a:buNone/>
        <a:defRPr sz="3300" b="1" kern="1200">
          <a:solidFill>
            <a:schemeClr val="tx2"/>
          </a:solidFill>
          <a:latin typeface="Arial Black" panose="020B0A04020102020204" pitchFamily="34" charset="0"/>
          <a:ea typeface="+mj-ea"/>
          <a:cs typeface="Arial" panose="020B0604020202020204" pitchFamily="34" charset="0"/>
        </a:defRPr>
      </a:lvl1pPr>
    </p:titleStyle>
    <p:bodyStyle>
      <a:lvl1pPr marL="228594" indent="-228594" algn="l" defTabSz="914378" rtl="0" eaLnBrk="1" latinLnBrk="0" hangingPunct="1">
        <a:lnSpc>
          <a:spcPct val="100000"/>
        </a:lnSpc>
        <a:spcBef>
          <a:spcPts val="10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9E5E3-50B6-4FBB-92A3-9FF023DDE2C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CD748E6F-0121-4691-8E7F-4F7004A7C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a:extLst>
              <a:ext uri="{FF2B5EF4-FFF2-40B4-BE49-F238E27FC236}">
                <a16:creationId xmlns:a16="http://schemas.microsoft.com/office/drawing/2014/main" id="{8121471A-7154-4906-9EED-8439E1F67AD7}"/>
              </a:ext>
            </a:extLst>
          </p:cNvPr>
          <p:cNvSpPr>
            <a:spLocks noGrp="1"/>
          </p:cNvSpPr>
          <p:nvPr>
            <p:ph type="ftr" sz="quarter" idx="3"/>
          </p:nvPr>
        </p:nvSpPr>
        <p:spPr>
          <a:xfrm>
            <a:off x="1235460" y="635635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Document title</a:t>
            </a:r>
            <a:endParaRPr lang="en-GB" dirty="0"/>
          </a:p>
        </p:txBody>
      </p:sp>
      <p:sp>
        <p:nvSpPr>
          <p:cNvPr id="6" name="Slide Number Placeholder 5">
            <a:extLst>
              <a:ext uri="{FF2B5EF4-FFF2-40B4-BE49-F238E27FC236}">
                <a16:creationId xmlns:a16="http://schemas.microsoft.com/office/drawing/2014/main" id="{3A8A9797-5DEC-46FF-970C-F76D33D71274}"/>
              </a:ext>
            </a:extLst>
          </p:cNvPr>
          <p:cNvSpPr>
            <a:spLocks noGrp="1"/>
          </p:cNvSpPr>
          <p:nvPr>
            <p:ph type="sldNum" sz="quarter" idx="4"/>
          </p:nvPr>
        </p:nvSpPr>
        <p:spPr>
          <a:xfrm>
            <a:off x="838200" y="6356351"/>
            <a:ext cx="3972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C62D0-A2F2-4BF8-8DAC-E86C11000EC3}" type="slidenum">
              <a:rPr lang="en-GB" smtClean="0"/>
              <a:t>‹#›</a:t>
            </a:fld>
            <a:endParaRPr lang="en-GB"/>
          </a:p>
        </p:txBody>
      </p:sp>
      <p:pic>
        <p:nvPicPr>
          <p:cNvPr id="7" name="Graphic 6">
            <a:extLst>
              <a:ext uri="{FF2B5EF4-FFF2-40B4-BE49-F238E27FC236}">
                <a16:creationId xmlns:a16="http://schemas.microsoft.com/office/drawing/2014/main" id="{756AA20A-9365-AC57-7661-A9E7FDE29349}"/>
              </a:ext>
            </a:extLst>
          </p:cNvPr>
          <p:cNvPicPr>
            <a:picLocks noChangeAspect="1"/>
          </p:cNvPicPr>
          <p:nvPr userDrawn="1"/>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74922" y="6311901"/>
            <a:ext cx="814509" cy="365125"/>
          </a:xfrm>
          <a:prstGeom prst="rect">
            <a:avLst/>
          </a:prstGeom>
        </p:spPr>
      </p:pic>
    </p:spTree>
    <p:extLst>
      <p:ext uri="{BB962C8B-B14F-4D97-AF65-F5344CB8AC3E}">
        <p14:creationId xmlns:p14="http://schemas.microsoft.com/office/powerpoint/2010/main" val="423413730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Lst>
  <p:hf hdr="0" ftr="0" dt="0"/>
  <p:txStyles>
    <p:titleStyle>
      <a:lvl1pPr algn="l" defTabSz="914378" rtl="0" eaLnBrk="1" latinLnBrk="0" hangingPunct="1">
        <a:lnSpc>
          <a:spcPct val="90000"/>
        </a:lnSpc>
        <a:spcBef>
          <a:spcPct val="0"/>
        </a:spcBef>
        <a:buNone/>
        <a:defRPr sz="3300" b="1" kern="1200">
          <a:solidFill>
            <a:schemeClr val="tx2"/>
          </a:solidFill>
          <a:latin typeface="Arial Black" panose="020B0A04020102020204" pitchFamily="34" charset="0"/>
          <a:ea typeface="+mj-ea"/>
          <a:cs typeface="Arial" panose="020B0604020202020204" pitchFamily="34" charset="0"/>
        </a:defRPr>
      </a:lvl1pPr>
    </p:titleStyle>
    <p:bodyStyle>
      <a:lvl1pPr marL="228594" indent="-228594" algn="l" defTabSz="914378" rtl="0" eaLnBrk="1" latinLnBrk="0" hangingPunct="1">
        <a:lnSpc>
          <a:spcPct val="100000"/>
        </a:lnSpc>
        <a:spcBef>
          <a:spcPts val="10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https://environment.data.gov.uk/dataset/4347271e-4867-4c5a-a2ae-d4830b3eeb03" TargetMode="External"/><Relationship Id="rId3" Type="http://schemas.openxmlformats.org/officeDocument/2006/relationships/hyperlink" Target="https://assets.publishing.service.gov.uk/media/684fe36e4734883ca9f79e49/2025_EA_National_Framework_Water_Resources_-_summary_document.pdf" TargetMode="External"/><Relationship Id="rId7" Type="http://schemas.openxmlformats.org/officeDocument/2006/relationships/hyperlink" Target="https://engageenvironmentagency.uk.engagementhq.com/environmentaldestination/widgets/125125/faqs" TargetMode="External"/><Relationship Id="rId2" Type="http://schemas.openxmlformats.org/officeDocument/2006/relationships/hyperlink" Target="https://www.gov.uk/government/publications/national-framework-for-water-resources-2025-water-for-growth-nature-and-a-resilient-future" TargetMode="External"/><Relationship Id="rId1" Type="http://schemas.openxmlformats.org/officeDocument/2006/relationships/slideLayout" Target="../slideLayouts/slideLayout31.xml"/><Relationship Id="rId6" Type="http://schemas.openxmlformats.org/officeDocument/2006/relationships/hyperlink" Target="https://assets.publishing.service.gov.uk/media/6847ff5189d002b886e787ad/Developing-the-revised-Environmental-Destination-figures-technical-report.pdf" TargetMode="External"/><Relationship Id="rId5" Type="http://schemas.openxmlformats.org/officeDocument/2006/relationships/hyperlink" Target="https://engageenvironmentagency.uk.engagementhq.com/environmentaldestination" TargetMode="External"/><Relationship Id="rId10" Type="http://schemas.openxmlformats.org/officeDocument/2006/relationships/hyperlink" Target="https://urldefense.com/v3/__https:/www.gov.uk/government/publications/independent-water-commission-review-of-the-water-sector__;!!KLAX!jQdlbuiR1QA2kZtQPjxuFhZOFZVwnv9AmMaH8Pdt-3TrMeKznar9fYjMuKJwUNubrRrFEI6CDmxTIRg0LqNobyQPHg$" TargetMode="External"/><Relationship Id="rId4" Type="http://schemas.openxmlformats.org/officeDocument/2006/relationships/hyperlink" Target="https://engageenvironmentagency.uk.engagementhq.com/hub-page/water-hub" TargetMode="External"/><Relationship Id="rId9" Type="http://schemas.openxmlformats.org/officeDocument/2006/relationships/hyperlink" Target="https://urldefense.com/v3/__https:/assets.publishing.service.gov.uk/media/687dfcc4312ee8a5f0806be6/Independent_Water_Commission_-_Final_Report_-_21_July.pdf__;!!KLAX!jQdlbuiR1QA2kZtQPjxuFhZOFZVwnv9AmMaH8Pdt-3TrMeKznar9fYjMuKJwUNubrRrFEI6CDmxTIRg0LqNmt9CYrA$"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microsoft.com/office/2018/10/relationships/comments" Target="../comments/modernComment_7FFE670E_8E507BDB.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despoina.tsimprikidou@ccsassociation.org"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mailto:Despoina.Tsimprikidou@ccsassociation.org"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FC53E-FC80-8C33-C86A-EF9D5332F292}"/>
              </a:ext>
            </a:extLst>
          </p:cNvPr>
          <p:cNvPicPr>
            <a:picLocks noChangeAspect="1"/>
          </p:cNvPicPr>
          <p:nvPr/>
        </p:nvPicPr>
        <p:blipFill>
          <a:blip r:embed="rId2"/>
          <a:srcRect/>
          <a:stretch/>
        </p:blipFill>
        <p:spPr>
          <a:xfrm>
            <a:off x="6344" y="3568"/>
            <a:ext cx="12179312" cy="6850863"/>
          </a:xfrm>
          <a:prstGeom prst="rect">
            <a:avLst/>
          </a:prstGeom>
        </p:spPr>
      </p:pic>
      <p:sp>
        <p:nvSpPr>
          <p:cNvPr id="2" name="Rectangle 1">
            <a:extLst>
              <a:ext uri="{FF2B5EF4-FFF2-40B4-BE49-F238E27FC236}">
                <a16:creationId xmlns:a16="http://schemas.microsoft.com/office/drawing/2014/main" id="{9D873C11-2314-E21E-8FD6-6107621A036B}"/>
              </a:ext>
            </a:extLst>
          </p:cNvPr>
          <p:cNvSpPr/>
          <p:nvPr/>
        </p:nvSpPr>
        <p:spPr>
          <a:xfrm>
            <a:off x="5509070" y="2228100"/>
            <a:ext cx="6676585" cy="4213041"/>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3F83243E-9C14-6CA1-0EF3-90C9425E1492}"/>
              </a:ext>
            </a:extLst>
          </p:cNvPr>
          <p:cNvGrpSpPr>
            <a:grpSpLocks noGrp="1" noUngrp="1" noRot="1" noMove="1" noResize="1"/>
          </p:cNvGrpSpPr>
          <p:nvPr/>
        </p:nvGrpSpPr>
        <p:grpSpPr>
          <a:xfrm>
            <a:off x="12388132" y="0"/>
            <a:ext cx="238539" cy="1645920"/>
            <a:chOff x="12276814" y="0"/>
            <a:chExt cx="238539" cy="1645920"/>
          </a:xfrm>
        </p:grpSpPr>
        <p:sp>
          <p:nvSpPr>
            <p:cNvPr id="5" name="Rectangle 4">
              <a:extLst>
                <a:ext uri="{FF2B5EF4-FFF2-40B4-BE49-F238E27FC236}">
                  <a16:creationId xmlns:a16="http://schemas.microsoft.com/office/drawing/2014/main" id="{C94E2DCD-07BD-8661-B2B6-789128FF4FBE}"/>
                </a:ext>
              </a:extLst>
            </p:cNvPr>
            <p:cNvSpPr>
              <a:spLocks noGrp="1" noRot="1" noMove="1" noResize="1" noEditPoints="1" noAdjustHandles="1" noChangeArrowheads="1" noChangeShapeType="1"/>
            </p:cNvSpPr>
            <p:nvPr/>
          </p:nvSpPr>
          <p:spPr>
            <a:xfrm>
              <a:off x="12276814" y="0"/>
              <a:ext cx="238539" cy="238539"/>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B4179F42-4A7F-428F-0E17-3DAD12A5CADE}"/>
                </a:ext>
              </a:extLst>
            </p:cNvPr>
            <p:cNvSpPr>
              <a:spLocks noGrp="1" noRot="1" noMove="1" noResize="1" noEditPoints="1" noAdjustHandles="1" noChangeArrowheads="1" noChangeShapeType="1"/>
            </p:cNvSpPr>
            <p:nvPr/>
          </p:nvSpPr>
          <p:spPr>
            <a:xfrm>
              <a:off x="12276814" y="351845"/>
              <a:ext cx="238539" cy="23853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9FE18C8E-5E04-0C75-01EB-1A9C915F331E}"/>
                </a:ext>
              </a:extLst>
            </p:cNvPr>
            <p:cNvSpPr>
              <a:spLocks noGrp="1" noRot="1" noMove="1" noResize="1" noEditPoints="1" noAdjustHandles="1" noChangeArrowheads="1" noChangeShapeType="1"/>
            </p:cNvSpPr>
            <p:nvPr/>
          </p:nvSpPr>
          <p:spPr>
            <a:xfrm>
              <a:off x="12276814" y="703690"/>
              <a:ext cx="238539" cy="238539"/>
            </a:xfrm>
            <a:prstGeom prst="rect">
              <a:avLst/>
            </a:prstGeom>
            <a:solidFill>
              <a:srgbClr val="E0E1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8F49618C-0741-68B1-D414-FB5648F5EC99}"/>
                </a:ext>
              </a:extLst>
            </p:cNvPr>
            <p:cNvSpPr>
              <a:spLocks noGrp="1" noRot="1" noMove="1" noResize="1" noEditPoints="1" noAdjustHandles="1" noChangeArrowheads="1" noChangeShapeType="1"/>
            </p:cNvSpPr>
            <p:nvPr/>
          </p:nvSpPr>
          <p:spPr>
            <a:xfrm>
              <a:off x="12276814" y="1055535"/>
              <a:ext cx="238539" cy="238539"/>
            </a:xfrm>
            <a:prstGeom prst="rect">
              <a:avLst/>
            </a:prstGeom>
            <a:solidFill>
              <a:srgbClr val="0287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A18FFDEC-AE98-CCC1-2ACF-9400E85ED834}"/>
                </a:ext>
              </a:extLst>
            </p:cNvPr>
            <p:cNvSpPr>
              <a:spLocks noGrp="1" noRot="1" noMove="1" noResize="1" noEditPoints="1" noAdjustHandles="1" noChangeArrowheads="1" noChangeShapeType="1"/>
            </p:cNvSpPr>
            <p:nvPr/>
          </p:nvSpPr>
          <p:spPr>
            <a:xfrm>
              <a:off x="12276814" y="1407381"/>
              <a:ext cx="238539" cy="238539"/>
            </a:xfrm>
            <a:prstGeom prst="rect">
              <a:avLst/>
            </a:prstGeom>
            <a:solidFill>
              <a:srgbClr val="FF6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itle 1">
            <a:extLst>
              <a:ext uri="{FF2B5EF4-FFF2-40B4-BE49-F238E27FC236}">
                <a16:creationId xmlns:a16="http://schemas.microsoft.com/office/drawing/2014/main" id="{BA4611A5-0BA6-970B-D0CD-CB30B7531F87}"/>
              </a:ext>
            </a:extLst>
          </p:cNvPr>
          <p:cNvSpPr txBox="1">
            <a:spLocks/>
          </p:cNvSpPr>
          <p:nvPr/>
        </p:nvSpPr>
        <p:spPr>
          <a:xfrm>
            <a:off x="5917120" y="2465234"/>
            <a:ext cx="5860484" cy="1430253"/>
          </a:xfrm>
          <a:prstGeom prst="rect">
            <a:avLst/>
          </a:prstGeom>
        </p:spPr>
        <p:txBody>
          <a:bodyPr t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060"/>
              </a:lnSpc>
              <a:spcBef>
                <a:spcPct val="0"/>
              </a:spcBef>
              <a:spcAft>
                <a:spcPts val="0"/>
              </a:spcAft>
              <a:buClrTx/>
              <a:buSzTx/>
              <a:buFontTx/>
              <a:buNone/>
              <a:tabLst/>
              <a:defRPr/>
            </a:pPr>
            <a:r>
              <a:rPr kumimoji="0" lang="en-GB" sz="3300" b="1" i="0" u="none" strike="noStrike" kern="1200" cap="none" spc="-120" normalizeH="0" baseline="0" noProof="0">
                <a:ln>
                  <a:noFill/>
                </a:ln>
                <a:solidFill>
                  <a:prstClr val="white"/>
                </a:solidFill>
                <a:effectLst/>
                <a:uLnTx/>
                <a:uFillTx/>
                <a:latin typeface="Wallop" pitchFamily="2" charset="77"/>
                <a:ea typeface="+mj-ea"/>
                <a:cs typeface="+mj-cs"/>
              </a:rPr>
              <a:t>CCSA </a:t>
            </a:r>
            <a:r>
              <a:rPr lang="en-GB" sz="3300" b="1" spc="-120">
                <a:solidFill>
                  <a:prstClr val="white"/>
                </a:solidFill>
                <a:latin typeface="Wallop" pitchFamily="2" charset="77"/>
              </a:rPr>
              <a:t>Permitting &amp; Planning Working Group (UK)</a:t>
            </a:r>
            <a:endParaRPr kumimoji="0" lang="en-US" sz="3300" b="1" i="0" u="none" strike="noStrike" kern="1200" cap="none" spc="-120" normalizeH="0" baseline="0" noProof="0">
              <a:ln>
                <a:noFill/>
              </a:ln>
              <a:solidFill>
                <a:prstClr val="white"/>
              </a:solidFill>
              <a:effectLst/>
              <a:uLnTx/>
              <a:uFillTx/>
              <a:latin typeface="Wallop" pitchFamily="2" charset="77"/>
              <a:ea typeface="+mj-ea"/>
              <a:cs typeface="+mj-cs"/>
            </a:endParaRPr>
          </a:p>
        </p:txBody>
      </p:sp>
      <p:sp>
        <p:nvSpPr>
          <p:cNvPr id="11" name="Rectangle 10">
            <a:extLst>
              <a:ext uri="{FF2B5EF4-FFF2-40B4-BE49-F238E27FC236}">
                <a16:creationId xmlns:a16="http://schemas.microsoft.com/office/drawing/2014/main" id="{537F21C1-86E8-8CF1-C490-00E497E4ACEA}"/>
              </a:ext>
            </a:extLst>
          </p:cNvPr>
          <p:cNvSpPr/>
          <p:nvPr/>
        </p:nvSpPr>
        <p:spPr>
          <a:xfrm>
            <a:off x="11635409" y="5412018"/>
            <a:ext cx="556591" cy="108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C7D8B0AB-E7E7-7906-E4AD-5CB7C717F75B}"/>
              </a:ext>
            </a:extLst>
          </p:cNvPr>
          <p:cNvPicPr>
            <a:picLocks noChangeAspect="1"/>
          </p:cNvPicPr>
          <p:nvPr/>
        </p:nvPicPr>
        <p:blipFill>
          <a:blip r:embed="rId3"/>
          <a:srcRect/>
          <a:stretch/>
        </p:blipFill>
        <p:spPr>
          <a:xfrm>
            <a:off x="6041806" y="5654117"/>
            <a:ext cx="1394416" cy="445869"/>
          </a:xfrm>
          <a:prstGeom prst="rect">
            <a:avLst/>
          </a:prstGeom>
        </p:spPr>
      </p:pic>
      <p:sp>
        <p:nvSpPr>
          <p:cNvPr id="14" name="Title 1">
            <a:extLst>
              <a:ext uri="{FF2B5EF4-FFF2-40B4-BE49-F238E27FC236}">
                <a16:creationId xmlns:a16="http://schemas.microsoft.com/office/drawing/2014/main" id="{1C4C4CDD-9572-A7CE-C8CC-645CC0200F27}"/>
              </a:ext>
            </a:extLst>
          </p:cNvPr>
          <p:cNvSpPr txBox="1">
            <a:spLocks/>
          </p:cNvSpPr>
          <p:nvPr/>
        </p:nvSpPr>
        <p:spPr>
          <a:xfrm>
            <a:off x="6041806" y="4733618"/>
            <a:ext cx="5860484" cy="674490"/>
          </a:xfrm>
          <a:prstGeom prst="rect">
            <a:avLst/>
          </a:prstGeom>
        </p:spPr>
        <p:txBody>
          <a:bodyPr lIns="0" tIns="0" rIns="0" bIns="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1520"/>
              </a:lnSpc>
              <a:spcBef>
                <a:spcPct val="0"/>
              </a:spcBef>
              <a:spcAft>
                <a:spcPts val="0"/>
              </a:spcAft>
              <a:buClrTx/>
              <a:buSzTx/>
              <a:buFontTx/>
              <a:buNone/>
              <a:tabLst/>
              <a:defRPr/>
            </a:pPr>
            <a:r>
              <a:rPr kumimoji="0" lang="en-US" sz="1100" b="0" i="0" u="none" strike="noStrike" kern="1200" cap="none" spc="0" normalizeH="0" baseline="0" noProof="0" dirty="0">
                <a:ln>
                  <a:noFill/>
                </a:ln>
                <a:solidFill>
                  <a:srgbClr val="2AF9D8"/>
                </a:solidFill>
                <a:effectLst/>
                <a:uLnTx/>
                <a:uFillTx/>
                <a:latin typeface="Wallop" pitchFamily="2" charset="77"/>
                <a:ea typeface="+mj-ea"/>
                <a:cs typeface="+mj-cs"/>
              </a:rPr>
              <a:t>01/12/2025</a:t>
            </a:r>
          </a:p>
          <a:p>
            <a:pPr marL="0" marR="0" lvl="0" indent="0" algn="l" defTabSz="914400" rtl="0" eaLnBrk="1" fontAlgn="auto" latinLnBrk="0" hangingPunct="1">
              <a:lnSpc>
                <a:spcPts val="1520"/>
              </a:lnSpc>
              <a:spcBef>
                <a:spcPct val="0"/>
              </a:spcBef>
              <a:spcAft>
                <a:spcPts val="0"/>
              </a:spcAft>
              <a:buClrTx/>
              <a:buSzTx/>
              <a:buFontTx/>
              <a:buNone/>
              <a:tabLst/>
              <a:defRPr/>
            </a:pPr>
            <a:r>
              <a:rPr lang="en-US" sz="1100" dirty="0">
                <a:solidFill>
                  <a:srgbClr val="2AF9D8"/>
                </a:solidFill>
                <a:latin typeface="Wallop" pitchFamily="2" charset="77"/>
              </a:rPr>
              <a:t>14:00-15:15</a:t>
            </a:r>
            <a:r>
              <a:rPr kumimoji="0" lang="en-US" sz="1100" b="0" i="0" u="none" strike="noStrike" kern="1200" cap="none" spc="0" normalizeH="0" baseline="0" noProof="0" dirty="0">
                <a:ln>
                  <a:noFill/>
                </a:ln>
                <a:solidFill>
                  <a:srgbClr val="2AF9D8"/>
                </a:solidFill>
                <a:effectLst/>
                <a:uLnTx/>
                <a:uFillTx/>
                <a:latin typeface="Wallop" pitchFamily="2" charset="77"/>
                <a:ea typeface="+mj-ea"/>
                <a:cs typeface="+mj-cs"/>
              </a:rPr>
              <a:t> (</a:t>
            </a:r>
            <a:r>
              <a:rPr lang="en-US" sz="1100" dirty="0">
                <a:solidFill>
                  <a:srgbClr val="2AF9D8"/>
                </a:solidFill>
                <a:latin typeface="Wallop" pitchFamily="2" charset="77"/>
              </a:rPr>
              <a:t>GMT</a:t>
            </a:r>
            <a:r>
              <a:rPr kumimoji="0" lang="en-US" sz="1100" b="0" i="0" u="none" strike="noStrike" kern="1200" cap="none" spc="0" normalizeH="0" baseline="0" noProof="0" dirty="0">
                <a:ln>
                  <a:noFill/>
                </a:ln>
                <a:solidFill>
                  <a:srgbClr val="2AF9D8"/>
                </a:solidFill>
                <a:effectLst/>
                <a:uLnTx/>
                <a:uFillTx/>
                <a:latin typeface="Wallop" pitchFamily="2" charset="77"/>
                <a:ea typeface="+mj-ea"/>
                <a:cs typeface="+mj-cs"/>
              </a:rPr>
              <a:t>)</a:t>
            </a:r>
          </a:p>
        </p:txBody>
      </p:sp>
    </p:spTree>
    <p:extLst>
      <p:ext uri="{BB962C8B-B14F-4D97-AF65-F5344CB8AC3E}">
        <p14:creationId xmlns:p14="http://schemas.microsoft.com/office/powerpoint/2010/main" val="2081978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C3E446-CE82-707E-C0E7-0A1F4B6A5A36}"/>
              </a:ext>
            </a:extLst>
          </p:cNvPr>
          <p:cNvSpPr>
            <a:spLocks noGrp="1"/>
          </p:cNvSpPr>
          <p:nvPr>
            <p:ph type="sldNum" sz="quarter" idx="4"/>
          </p:nvPr>
        </p:nvSpPr>
        <p:spPr/>
        <p:txBody>
          <a:bodyPr/>
          <a:lstStyle/>
          <a:p>
            <a:pPr defTabSz="685800"/>
            <a:fld id="{40FC62D0-A2F2-4BF8-8DAC-E86C11000EC3}" type="slidenum">
              <a:rPr lang="en-GB">
                <a:solidFill>
                  <a:srgbClr val="002D72"/>
                </a:solidFill>
                <a:latin typeface="Arial" panose="020B0604020202020204"/>
              </a:rPr>
              <a:pPr defTabSz="685800"/>
              <a:t>10</a:t>
            </a:fld>
            <a:endParaRPr lang="en-GB" dirty="0">
              <a:solidFill>
                <a:srgbClr val="002D72"/>
              </a:solidFill>
              <a:latin typeface="Arial" panose="020B0604020202020204"/>
            </a:endParaRPr>
          </a:p>
        </p:txBody>
      </p:sp>
      <p:sp>
        <p:nvSpPr>
          <p:cNvPr id="3" name="Subtitle 2">
            <a:extLst>
              <a:ext uri="{FF2B5EF4-FFF2-40B4-BE49-F238E27FC236}">
                <a16:creationId xmlns:a16="http://schemas.microsoft.com/office/drawing/2014/main" id="{6E6053E4-BB8D-51DB-EF09-9FA7B26B8CED}"/>
              </a:ext>
            </a:extLst>
          </p:cNvPr>
          <p:cNvSpPr>
            <a:spLocks noGrp="1"/>
          </p:cNvSpPr>
          <p:nvPr>
            <p:ph type="subTitle" idx="1"/>
          </p:nvPr>
        </p:nvSpPr>
        <p:spPr>
          <a:xfrm>
            <a:off x="763456" y="3934753"/>
            <a:ext cx="4136762" cy="405811"/>
          </a:xfrm>
        </p:spPr>
        <p:txBody>
          <a:bodyPr/>
          <a:lstStyle/>
          <a:p>
            <a:r>
              <a:rPr lang="en-GB" dirty="0"/>
              <a:t>CCSA Planning and Permitting Working group 25 September 2025</a:t>
            </a:r>
          </a:p>
          <a:p>
            <a:r>
              <a:rPr lang="en-GB" dirty="0">
                <a:solidFill>
                  <a:schemeClr val="tx2"/>
                </a:solidFill>
              </a:rPr>
              <a:t>Nicola Smith Head of Environment SSE Thermal</a:t>
            </a:r>
          </a:p>
        </p:txBody>
      </p:sp>
      <p:sp>
        <p:nvSpPr>
          <p:cNvPr id="4" name="Text Placeholder 3">
            <a:extLst>
              <a:ext uri="{FF2B5EF4-FFF2-40B4-BE49-F238E27FC236}">
                <a16:creationId xmlns:a16="http://schemas.microsoft.com/office/drawing/2014/main" id="{B79E3AAB-0789-4B9E-0B2A-F0E80CA8A26B}"/>
              </a:ext>
            </a:extLst>
          </p:cNvPr>
          <p:cNvSpPr>
            <a:spLocks noGrp="1"/>
          </p:cNvSpPr>
          <p:nvPr>
            <p:ph type="body" sz="quarter" idx="13"/>
          </p:nvPr>
        </p:nvSpPr>
        <p:spPr>
          <a:xfrm>
            <a:off x="763456" y="775967"/>
            <a:ext cx="5469704" cy="1165225"/>
          </a:xfrm>
        </p:spPr>
        <p:txBody>
          <a:bodyPr>
            <a:noAutofit/>
          </a:bodyPr>
          <a:lstStyle/>
          <a:p>
            <a:r>
              <a:rPr lang="en-GB" sz="3300" dirty="0"/>
              <a:t>National Framework for Water Resources 2025: Water for growth, nature and a resilient future</a:t>
            </a:r>
          </a:p>
        </p:txBody>
      </p:sp>
    </p:spTree>
    <p:extLst>
      <p:ext uri="{BB962C8B-B14F-4D97-AF65-F5344CB8AC3E}">
        <p14:creationId xmlns:p14="http://schemas.microsoft.com/office/powerpoint/2010/main" val="3777950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CD534-9536-BCA8-9C0C-BC1F1E1DEB32}"/>
              </a:ext>
            </a:extLst>
          </p:cNvPr>
          <p:cNvSpPr>
            <a:spLocks noGrp="1"/>
          </p:cNvSpPr>
          <p:nvPr>
            <p:ph type="sldNum" sz="quarter" idx="4"/>
          </p:nvPr>
        </p:nvSpPr>
        <p:spPr/>
        <p:txBody>
          <a:bodyPr/>
          <a:lstStyle/>
          <a:p>
            <a:pPr defTabSz="685800"/>
            <a:fld id="{40FC62D0-A2F2-4BF8-8DAC-E86C11000EC3}" type="slidenum">
              <a:rPr lang="en-GB">
                <a:solidFill>
                  <a:srgbClr val="3F3F3F">
                    <a:lumMod val="50000"/>
                    <a:lumOff val="50000"/>
                  </a:srgbClr>
                </a:solidFill>
                <a:latin typeface="Arial" panose="020B0604020202020204"/>
              </a:rPr>
              <a:pPr defTabSz="685800"/>
              <a:t>11</a:t>
            </a:fld>
            <a:endParaRPr lang="en-GB">
              <a:solidFill>
                <a:srgbClr val="3F3F3F">
                  <a:lumMod val="50000"/>
                  <a:lumOff val="50000"/>
                </a:srgbClr>
              </a:solidFill>
              <a:latin typeface="Arial" panose="020B0604020202020204"/>
            </a:endParaRPr>
          </a:p>
        </p:txBody>
      </p:sp>
      <p:sp>
        <p:nvSpPr>
          <p:cNvPr id="3" name="Title 2">
            <a:extLst>
              <a:ext uri="{FF2B5EF4-FFF2-40B4-BE49-F238E27FC236}">
                <a16:creationId xmlns:a16="http://schemas.microsoft.com/office/drawing/2014/main" id="{863594C4-0EE2-0051-5CB1-08E95218B032}"/>
              </a:ext>
            </a:extLst>
          </p:cNvPr>
          <p:cNvSpPr>
            <a:spLocks noGrp="1"/>
          </p:cNvSpPr>
          <p:nvPr>
            <p:ph type="title"/>
          </p:nvPr>
        </p:nvSpPr>
        <p:spPr/>
        <p:txBody>
          <a:bodyPr>
            <a:normAutofit fontScale="90000"/>
          </a:bodyPr>
          <a:lstStyle/>
          <a:p>
            <a:r>
              <a:rPr lang="en-GB" dirty="0">
                <a:latin typeface="Arial" panose="020B0604020202020204" pitchFamily="34" charset="0"/>
              </a:rPr>
              <a:t>National Framework for Water Resources 2025: water for growth, nature and a resilient future – </a:t>
            </a:r>
            <a:endParaRPr lang="en-GB" dirty="0"/>
          </a:p>
        </p:txBody>
      </p:sp>
      <p:pic>
        <p:nvPicPr>
          <p:cNvPr id="5" name="Picture 4">
            <a:extLst>
              <a:ext uri="{FF2B5EF4-FFF2-40B4-BE49-F238E27FC236}">
                <a16:creationId xmlns:a16="http://schemas.microsoft.com/office/drawing/2014/main" id="{0C8E391D-A8E8-E141-AE1D-2F4DAFD70718}"/>
              </a:ext>
            </a:extLst>
          </p:cNvPr>
          <p:cNvPicPr>
            <a:picLocks noChangeAspect="1"/>
          </p:cNvPicPr>
          <p:nvPr/>
        </p:nvPicPr>
        <p:blipFill>
          <a:blip r:embed="rId2"/>
          <a:stretch>
            <a:fillRect/>
          </a:stretch>
        </p:blipFill>
        <p:spPr>
          <a:xfrm>
            <a:off x="595404" y="1363990"/>
            <a:ext cx="4589363" cy="2579360"/>
          </a:xfrm>
          <a:prstGeom prst="rect">
            <a:avLst/>
          </a:prstGeom>
        </p:spPr>
      </p:pic>
      <p:sp>
        <p:nvSpPr>
          <p:cNvPr id="6" name="Content Placeholder 2">
            <a:extLst>
              <a:ext uri="{FF2B5EF4-FFF2-40B4-BE49-F238E27FC236}">
                <a16:creationId xmlns:a16="http://schemas.microsoft.com/office/drawing/2014/main" id="{71B16625-71FC-58C9-2F74-B348BB74C8A9}"/>
              </a:ext>
            </a:extLst>
          </p:cNvPr>
          <p:cNvSpPr txBox="1">
            <a:spLocks/>
          </p:cNvSpPr>
          <p:nvPr/>
        </p:nvSpPr>
        <p:spPr bwMode="auto">
          <a:xfrm>
            <a:off x="975524" y="4206688"/>
            <a:ext cx="3672776" cy="1094946"/>
          </a:xfrm>
          <a:prstGeom prst="rect">
            <a:avLst/>
          </a:prstGeom>
          <a:noFill/>
          <a:ln w="12700">
            <a:solidFill>
              <a:schemeClr val="accent5">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marL="342900" indent="-342900" algn="l" defTabSz="914400" rtl="0" eaLnBrk="0" fontAlgn="base" latinLnBrk="0" hangingPunct="0">
              <a:spcBef>
                <a:spcPct val="20000"/>
              </a:spcBef>
              <a:spcAft>
                <a:spcPct val="0"/>
              </a:spcAft>
              <a:buClr>
                <a:schemeClr val="bg2"/>
              </a:buClr>
              <a:buSzPct val="75000"/>
              <a:buFont typeface="Wingdings" pitchFamily="2" charset="2"/>
              <a:buChar char="n"/>
              <a:defRPr sz="3200" kern="1200">
                <a:solidFill>
                  <a:schemeClr val="tx1"/>
                </a:solidFill>
                <a:latin typeface="+mn-lt"/>
                <a:ea typeface="+mn-ea"/>
                <a:cs typeface="+mn-cs"/>
              </a:defRPr>
            </a:lvl1pPr>
            <a:lvl2pPr marL="742950" indent="-285750" algn="l" defTabSz="914400" rtl="0" eaLnBrk="0" fontAlgn="base" latinLnBrk="0" hangingPunct="0">
              <a:spcBef>
                <a:spcPct val="20000"/>
              </a:spcBef>
              <a:spcAft>
                <a:spcPct val="0"/>
              </a:spcAft>
              <a:buClr>
                <a:schemeClr val="accent2"/>
              </a:buClr>
              <a:buSzPct val="80000"/>
              <a:buFont typeface="Wingdings" pitchFamily="2" charset="2"/>
              <a:buChar char="¨"/>
              <a:defRPr sz="2800" kern="1200">
                <a:solidFill>
                  <a:schemeClr val="tx1"/>
                </a:solidFill>
                <a:latin typeface="+mn-lt"/>
                <a:ea typeface="+mn-ea"/>
                <a:cs typeface="+mn-cs"/>
              </a:defRPr>
            </a:lvl2pPr>
            <a:lvl3pPr marL="1143000" indent="-228600" algn="l" defTabSz="914400" rtl="0" eaLnBrk="0" fontAlgn="base" latinLnBrk="0" hangingPunct="0">
              <a:spcBef>
                <a:spcPct val="20000"/>
              </a:spcBef>
              <a:spcAft>
                <a:spcPct val="0"/>
              </a:spcAft>
              <a:buClr>
                <a:schemeClr val="bg2"/>
              </a:buClr>
              <a:buSzPct val="65000"/>
              <a:buFont typeface="Wingdings" pitchFamily="2" charset="2"/>
              <a:buChar char="n"/>
              <a:defRPr sz="2400" kern="1200">
                <a:solidFill>
                  <a:schemeClr val="tx1"/>
                </a:solidFill>
                <a:latin typeface="+mn-lt"/>
                <a:ea typeface="+mn-ea"/>
                <a:cs typeface="+mn-cs"/>
              </a:defRPr>
            </a:lvl3pPr>
            <a:lvl4pPr marL="1600200" indent="-228600" algn="l" defTabSz="914400" rtl="0" eaLnBrk="0" fontAlgn="base" latinLnBrk="0" hangingPunct="0">
              <a:spcBef>
                <a:spcPct val="20000"/>
              </a:spcBef>
              <a:spcAft>
                <a:spcPct val="0"/>
              </a:spcAft>
              <a:buClr>
                <a:schemeClr val="accent2"/>
              </a:buClr>
              <a:buSzPct val="70000"/>
              <a:buFont typeface="Wingdings" pitchFamily="2" charset="2"/>
              <a:buChar char="¨"/>
              <a:defRPr sz="2000" kern="1200">
                <a:solidFill>
                  <a:schemeClr val="tx1"/>
                </a:solidFill>
                <a:latin typeface="+mn-lt"/>
                <a:ea typeface="+mn-ea"/>
                <a:cs typeface="+mn-cs"/>
              </a:defRPr>
            </a:lvl4pPr>
            <a:lvl5pPr marL="2057400" indent="-228600" algn="l" defTabSz="914400" rtl="0" eaLnBrk="0" fontAlgn="base" latinLnBrk="0" hangingPunct="0">
              <a:spcBef>
                <a:spcPct val="20000"/>
              </a:spcBef>
              <a:spcAft>
                <a:spcPct val="0"/>
              </a:spcAft>
              <a:buClr>
                <a:schemeClr val="bg2"/>
              </a:buClr>
              <a:buFont typeface="Wingdings" pitchFamily="2" charset="2"/>
              <a:buChar char="§"/>
              <a:defRPr sz="2000" kern="1200">
                <a:solidFill>
                  <a:schemeClr val="tx1"/>
                </a:solidFill>
                <a:latin typeface="+mn-lt"/>
                <a:ea typeface="+mn-ea"/>
                <a:cs typeface="+mn-cs"/>
              </a:defRPr>
            </a:lvl5pPr>
            <a:lvl6pPr marL="2514600" indent="-228600" algn="l" defTabSz="914400" rtl="0" eaLnBrk="1" fontAlgn="base" latinLnBrk="0" hangingPunct="1">
              <a:spcBef>
                <a:spcPct val="20000"/>
              </a:spcBef>
              <a:spcAft>
                <a:spcPct val="0"/>
              </a:spcAft>
              <a:buClr>
                <a:schemeClr val="bg2"/>
              </a:buClr>
              <a:buFont typeface="Wingdings" pitchFamily="2" charset="2"/>
              <a:buChar char="§"/>
              <a:defRPr sz="2000" kern="1200">
                <a:solidFill>
                  <a:schemeClr val="tx1"/>
                </a:solidFill>
                <a:latin typeface="+mn-lt"/>
                <a:ea typeface="+mn-ea"/>
                <a:cs typeface="+mn-cs"/>
              </a:defRPr>
            </a:lvl6pPr>
            <a:lvl7pPr marL="2971800" indent="-228600" algn="l" defTabSz="914400" rtl="0" eaLnBrk="1" fontAlgn="base" latinLnBrk="0" hangingPunct="1">
              <a:spcBef>
                <a:spcPct val="20000"/>
              </a:spcBef>
              <a:spcAft>
                <a:spcPct val="0"/>
              </a:spcAft>
              <a:buClr>
                <a:schemeClr val="bg2"/>
              </a:buClr>
              <a:buFont typeface="Wingdings" pitchFamily="2" charset="2"/>
              <a:buChar char="§"/>
              <a:defRPr sz="2000" kern="1200">
                <a:solidFill>
                  <a:schemeClr val="tx1"/>
                </a:solidFill>
                <a:latin typeface="+mn-lt"/>
                <a:ea typeface="+mn-ea"/>
                <a:cs typeface="+mn-cs"/>
              </a:defRPr>
            </a:lvl7pPr>
            <a:lvl8pPr marL="3429000" indent="-228600" algn="l" defTabSz="914400" rtl="0" eaLnBrk="1" fontAlgn="base" latinLnBrk="0" hangingPunct="1">
              <a:spcBef>
                <a:spcPct val="20000"/>
              </a:spcBef>
              <a:spcAft>
                <a:spcPct val="0"/>
              </a:spcAft>
              <a:buClr>
                <a:schemeClr val="bg2"/>
              </a:buClr>
              <a:buFont typeface="Wingdings" pitchFamily="2" charset="2"/>
              <a:buChar char="§"/>
              <a:defRPr sz="2000" kern="1200">
                <a:solidFill>
                  <a:schemeClr val="tx1"/>
                </a:solidFill>
                <a:latin typeface="+mn-lt"/>
                <a:ea typeface="+mn-ea"/>
                <a:cs typeface="+mn-cs"/>
              </a:defRPr>
            </a:lvl8pPr>
            <a:lvl9pPr marL="3886200" indent="-228600" algn="l" defTabSz="914400" rtl="0" eaLnBrk="1" fontAlgn="base" latinLnBrk="0" hangingPunct="1">
              <a:spcBef>
                <a:spcPct val="20000"/>
              </a:spcBef>
              <a:spcAft>
                <a:spcPct val="0"/>
              </a:spcAft>
              <a:buClr>
                <a:schemeClr val="bg2"/>
              </a:buClr>
              <a:buFont typeface="Wingdings" pitchFamily="2" charset="2"/>
              <a:buChar char="§"/>
              <a:defRPr sz="2000" kern="1200">
                <a:solidFill>
                  <a:schemeClr val="tx1"/>
                </a:solidFill>
                <a:latin typeface="+mn-lt"/>
                <a:ea typeface="+mn-ea"/>
                <a:cs typeface="+mn-cs"/>
              </a:defRPr>
            </a:lvl9pPr>
          </a:lstStyle>
          <a:p>
            <a:pPr marL="0" indent="0" defTabSz="685800">
              <a:buClr>
                <a:srgbClr val="FFFFFF"/>
              </a:buClr>
              <a:buNone/>
            </a:pPr>
            <a:r>
              <a:rPr lang="en-GB" sz="1800" kern="0" dirty="0">
                <a:solidFill>
                  <a:srgbClr val="0070C0"/>
                </a:solidFill>
                <a:latin typeface="Arial" panose="020B0604020202020204" pitchFamily="34" charset="0"/>
                <a:cs typeface="Arial" panose="020B0604020202020204" pitchFamily="34" charset="0"/>
              </a:rPr>
              <a:t>Action required from government, regulators, regional groups, water companies, abstractor groups and water users across all sectors </a:t>
            </a:r>
            <a:endParaRPr lang="en-GB" sz="3000" kern="0" dirty="0">
              <a:solidFill>
                <a:srgbClr val="0070C0"/>
              </a:solidFill>
              <a:latin typeface="Arial" panose="020B0604020202020204" pitchFamily="34" charset="0"/>
              <a:cs typeface="Arial" panose="020B0604020202020204" pitchFamily="34" charset="0"/>
            </a:endParaRPr>
          </a:p>
          <a:p>
            <a:pPr marL="0" indent="0" defTabSz="685800">
              <a:buClr>
                <a:srgbClr val="FFFFFF"/>
              </a:buClr>
              <a:buNone/>
            </a:pPr>
            <a:endParaRPr lang="en-GB" sz="1800" kern="0" dirty="0">
              <a:solidFill>
                <a:srgbClr val="3F3F3F"/>
              </a:solidFill>
              <a:latin typeface="Arial" panose="020B0604020202020204"/>
            </a:endParaRPr>
          </a:p>
          <a:p>
            <a:pPr marL="257175" indent="-257175" defTabSz="685800">
              <a:buClr>
                <a:srgbClr val="FFFFFF"/>
              </a:buClr>
            </a:pPr>
            <a:endParaRPr lang="en-GB" sz="1800" kern="0" dirty="0">
              <a:solidFill>
                <a:srgbClr val="3F3F3F"/>
              </a:solidFill>
              <a:latin typeface="Arial" panose="020B0604020202020204"/>
            </a:endParaRPr>
          </a:p>
          <a:p>
            <a:pPr marL="257175" indent="-257175" defTabSz="685800">
              <a:buClr>
                <a:srgbClr val="FFFFFF"/>
              </a:buClr>
            </a:pPr>
            <a:endParaRPr lang="en-GB" sz="2400" kern="0" dirty="0">
              <a:solidFill>
                <a:srgbClr val="3F3F3F"/>
              </a:solidFill>
              <a:latin typeface="Arial" panose="020B0604020202020204"/>
            </a:endParaRPr>
          </a:p>
        </p:txBody>
      </p:sp>
      <p:pic>
        <p:nvPicPr>
          <p:cNvPr id="7" name="Picture 6">
            <a:extLst>
              <a:ext uri="{FF2B5EF4-FFF2-40B4-BE49-F238E27FC236}">
                <a16:creationId xmlns:a16="http://schemas.microsoft.com/office/drawing/2014/main" id="{415B81A0-8A06-3D09-637F-F4F0162DC6CA}"/>
              </a:ext>
            </a:extLst>
          </p:cNvPr>
          <p:cNvPicPr>
            <a:picLocks noChangeAspect="1"/>
          </p:cNvPicPr>
          <p:nvPr/>
        </p:nvPicPr>
        <p:blipFill>
          <a:blip r:embed="rId3"/>
          <a:stretch>
            <a:fillRect/>
          </a:stretch>
        </p:blipFill>
        <p:spPr>
          <a:xfrm rot="20384955">
            <a:off x="9493529" y="3552189"/>
            <a:ext cx="1549214" cy="2214665"/>
          </a:xfrm>
          <a:prstGeom prst="rect">
            <a:avLst/>
          </a:prstGeom>
          <a:scene3d>
            <a:camera prst="orthographicFront">
              <a:rot lat="0" lon="0" rev="20400000"/>
            </a:camera>
            <a:lightRig rig="threePt" dir="t"/>
          </a:scene3d>
        </p:spPr>
      </p:pic>
      <p:sp>
        <p:nvSpPr>
          <p:cNvPr id="9" name="TextBox 8">
            <a:extLst>
              <a:ext uri="{FF2B5EF4-FFF2-40B4-BE49-F238E27FC236}">
                <a16:creationId xmlns:a16="http://schemas.microsoft.com/office/drawing/2014/main" id="{021BC454-8D7B-B94D-6E47-2BD3596C7795}"/>
              </a:ext>
            </a:extLst>
          </p:cNvPr>
          <p:cNvSpPr txBox="1"/>
          <p:nvPr/>
        </p:nvSpPr>
        <p:spPr>
          <a:xfrm>
            <a:off x="5177011" y="1363991"/>
            <a:ext cx="5361449" cy="3208571"/>
          </a:xfrm>
          <a:prstGeom prst="rect">
            <a:avLst/>
          </a:prstGeom>
          <a:noFill/>
        </p:spPr>
        <p:txBody>
          <a:bodyPr wrap="square">
            <a:spAutoFit/>
          </a:bodyPr>
          <a:lstStyle/>
          <a:p>
            <a:pPr marL="152400"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Without action:</a:t>
            </a:r>
          </a:p>
          <a:p>
            <a:pPr marL="304800" lvl="1"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5 billion litres/day shortfall for PWS by 2055</a:t>
            </a:r>
          </a:p>
          <a:p>
            <a:pPr marL="304800" lvl="1"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1 billion litres/day shortfall for non-PWS by 2055, including water for energy security and agriculture</a:t>
            </a:r>
          </a:p>
          <a:p>
            <a:pPr marL="152400"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Growing pressure on water resources:</a:t>
            </a:r>
          </a:p>
          <a:p>
            <a:pPr marL="304800" lvl="1"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threat to water supply to homes</a:t>
            </a:r>
          </a:p>
          <a:p>
            <a:pPr marL="304800" lvl="1"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restricts economic growth</a:t>
            </a:r>
          </a:p>
          <a:p>
            <a:pPr marL="304800" lvl="1"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damage resilience for energy supplies</a:t>
            </a:r>
          </a:p>
          <a:p>
            <a:pPr marL="304800" lvl="1"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limit food production</a:t>
            </a:r>
          </a:p>
          <a:p>
            <a:pPr marL="304800" lvl="1"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harm the environment</a:t>
            </a:r>
          </a:p>
          <a:p>
            <a:pPr marL="152400" indent="-152400" defTabSz="685800">
              <a:spcBef>
                <a:spcPts val="300"/>
              </a:spcBef>
              <a:buClr>
                <a:srgbClr val="0078DC"/>
              </a:buClr>
              <a:buSzPct val="100000"/>
              <a:buFont typeface="Wingdings" panose="05000000000000000000" pitchFamily="2" charset="2"/>
              <a:buChar char=""/>
            </a:pPr>
            <a:r>
              <a:rPr lang="en-GB" sz="1500" dirty="0">
                <a:solidFill>
                  <a:srgbClr val="002D72"/>
                </a:solidFill>
                <a:latin typeface="Arial" panose="020B0604020202020204" pitchFamily="34" charset="0"/>
                <a:cs typeface="Arial" panose="020B0604020202020204" pitchFamily="34" charset="0"/>
              </a:rPr>
              <a:t>60% of deficit to be addressed through demand management and leakage reduction</a:t>
            </a:r>
          </a:p>
        </p:txBody>
      </p:sp>
    </p:spTree>
    <p:extLst>
      <p:ext uri="{BB962C8B-B14F-4D97-AF65-F5344CB8AC3E}">
        <p14:creationId xmlns:p14="http://schemas.microsoft.com/office/powerpoint/2010/main" val="1452475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DA760B-56C1-EEC6-1BA1-CFE067B74E10}"/>
              </a:ext>
            </a:extLst>
          </p:cNvPr>
          <p:cNvSpPr>
            <a:spLocks noGrp="1"/>
          </p:cNvSpPr>
          <p:nvPr>
            <p:ph type="sldNum" sz="quarter" idx="4"/>
          </p:nvPr>
        </p:nvSpPr>
        <p:spPr/>
        <p:txBody>
          <a:bodyPr/>
          <a:lstStyle/>
          <a:p>
            <a:pPr defTabSz="685800"/>
            <a:fld id="{40FC62D0-A2F2-4BF8-8DAC-E86C11000EC3}" type="slidenum">
              <a:rPr lang="en-GB">
                <a:solidFill>
                  <a:srgbClr val="3F3F3F">
                    <a:lumMod val="50000"/>
                    <a:lumOff val="50000"/>
                  </a:srgbClr>
                </a:solidFill>
                <a:latin typeface="Arial" panose="020B0604020202020204"/>
              </a:rPr>
              <a:pPr defTabSz="685800"/>
              <a:t>12</a:t>
            </a:fld>
            <a:endParaRPr lang="en-GB">
              <a:solidFill>
                <a:srgbClr val="3F3F3F">
                  <a:lumMod val="50000"/>
                  <a:lumOff val="50000"/>
                </a:srgbClr>
              </a:solidFill>
              <a:latin typeface="Arial" panose="020B0604020202020204"/>
            </a:endParaRPr>
          </a:p>
        </p:txBody>
      </p:sp>
      <p:sp>
        <p:nvSpPr>
          <p:cNvPr id="3" name="Title 2">
            <a:extLst>
              <a:ext uri="{FF2B5EF4-FFF2-40B4-BE49-F238E27FC236}">
                <a16:creationId xmlns:a16="http://schemas.microsoft.com/office/drawing/2014/main" id="{88FC4476-DC4A-FF4C-ACAA-0B33B88212A3}"/>
              </a:ext>
            </a:extLst>
          </p:cNvPr>
          <p:cNvSpPr>
            <a:spLocks noGrp="1"/>
          </p:cNvSpPr>
          <p:nvPr>
            <p:ph type="title"/>
          </p:nvPr>
        </p:nvSpPr>
        <p:spPr/>
        <p:txBody>
          <a:bodyPr/>
          <a:lstStyle/>
          <a:p>
            <a:r>
              <a:rPr lang="en-GB" dirty="0"/>
              <a:t>National and Regional Water Deficits</a:t>
            </a:r>
          </a:p>
        </p:txBody>
      </p:sp>
      <p:pic>
        <p:nvPicPr>
          <p:cNvPr id="6" name="Content Placeholder 5">
            <a:extLst>
              <a:ext uri="{FF2B5EF4-FFF2-40B4-BE49-F238E27FC236}">
                <a16:creationId xmlns:a16="http://schemas.microsoft.com/office/drawing/2014/main" id="{A1AEB8E3-77A7-B159-D972-ACCF4B49C4C3}"/>
              </a:ext>
            </a:extLst>
          </p:cNvPr>
          <p:cNvPicPr>
            <a:picLocks noGrp="1" noChangeAspect="1"/>
          </p:cNvPicPr>
          <p:nvPr>
            <p:ph sz="quarter" idx="13"/>
          </p:nvPr>
        </p:nvPicPr>
        <p:blipFill>
          <a:blip r:embed="rId2"/>
          <a:stretch>
            <a:fillRect/>
          </a:stretch>
        </p:blipFill>
        <p:spPr>
          <a:xfrm>
            <a:off x="964827" y="2176250"/>
            <a:ext cx="3527163" cy="2482880"/>
          </a:xfrm>
          <a:prstGeom prst="rect">
            <a:avLst/>
          </a:prstGeom>
        </p:spPr>
      </p:pic>
      <p:pic>
        <p:nvPicPr>
          <p:cNvPr id="8" name="Picture 7">
            <a:extLst>
              <a:ext uri="{FF2B5EF4-FFF2-40B4-BE49-F238E27FC236}">
                <a16:creationId xmlns:a16="http://schemas.microsoft.com/office/drawing/2014/main" id="{D56A2EA5-B20E-7B17-5075-092CF8FC2D80}"/>
              </a:ext>
            </a:extLst>
          </p:cNvPr>
          <p:cNvPicPr>
            <a:picLocks noChangeAspect="1"/>
          </p:cNvPicPr>
          <p:nvPr/>
        </p:nvPicPr>
        <p:blipFill>
          <a:blip r:embed="rId3"/>
          <a:stretch>
            <a:fillRect/>
          </a:stretch>
        </p:blipFill>
        <p:spPr>
          <a:xfrm>
            <a:off x="7562869" y="3313882"/>
            <a:ext cx="3781409" cy="2750116"/>
          </a:xfrm>
          <a:prstGeom prst="rect">
            <a:avLst/>
          </a:prstGeom>
        </p:spPr>
      </p:pic>
      <p:pic>
        <p:nvPicPr>
          <p:cNvPr id="10" name="Picture 9">
            <a:extLst>
              <a:ext uri="{FF2B5EF4-FFF2-40B4-BE49-F238E27FC236}">
                <a16:creationId xmlns:a16="http://schemas.microsoft.com/office/drawing/2014/main" id="{AA3061FD-69CC-C5DA-6761-4EE34EEDCB19}"/>
              </a:ext>
            </a:extLst>
          </p:cNvPr>
          <p:cNvPicPr>
            <a:picLocks noChangeAspect="1"/>
          </p:cNvPicPr>
          <p:nvPr/>
        </p:nvPicPr>
        <p:blipFill>
          <a:blip r:embed="rId4"/>
          <a:stretch>
            <a:fillRect/>
          </a:stretch>
        </p:blipFill>
        <p:spPr>
          <a:xfrm>
            <a:off x="8019153" y="1102849"/>
            <a:ext cx="3727128" cy="2211033"/>
          </a:xfrm>
          <a:prstGeom prst="rect">
            <a:avLst/>
          </a:prstGeom>
        </p:spPr>
      </p:pic>
      <p:pic>
        <p:nvPicPr>
          <p:cNvPr id="12" name="Picture 11">
            <a:extLst>
              <a:ext uri="{FF2B5EF4-FFF2-40B4-BE49-F238E27FC236}">
                <a16:creationId xmlns:a16="http://schemas.microsoft.com/office/drawing/2014/main" id="{89AB453F-F52D-B54A-B52E-635DFAF2A996}"/>
              </a:ext>
            </a:extLst>
          </p:cNvPr>
          <p:cNvPicPr>
            <a:picLocks noChangeAspect="1"/>
          </p:cNvPicPr>
          <p:nvPr/>
        </p:nvPicPr>
        <p:blipFill>
          <a:blip r:embed="rId5"/>
          <a:stretch>
            <a:fillRect/>
          </a:stretch>
        </p:blipFill>
        <p:spPr>
          <a:xfrm>
            <a:off x="4491990" y="1438545"/>
            <a:ext cx="3022486" cy="3750676"/>
          </a:xfrm>
          <a:prstGeom prst="rect">
            <a:avLst/>
          </a:prstGeom>
        </p:spPr>
      </p:pic>
    </p:spTree>
    <p:extLst>
      <p:ext uri="{BB962C8B-B14F-4D97-AF65-F5344CB8AC3E}">
        <p14:creationId xmlns:p14="http://schemas.microsoft.com/office/powerpoint/2010/main" val="3278931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0E647D-733D-468B-DF5B-9F057F2B6A03}"/>
              </a:ext>
            </a:extLst>
          </p:cNvPr>
          <p:cNvSpPr>
            <a:spLocks noGrp="1"/>
          </p:cNvSpPr>
          <p:nvPr>
            <p:ph type="sldNum" sz="quarter" idx="4"/>
          </p:nvPr>
        </p:nvSpPr>
        <p:spPr/>
        <p:txBody>
          <a:bodyPr/>
          <a:lstStyle/>
          <a:p>
            <a:pPr defTabSz="685800"/>
            <a:fld id="{40FC62D0-A2F2-4BF8-8DAC-E86C11000EC3}" type="slidenum">
              <a:rPr lang="en-GB">
                <a:solidFill>
                  <a:srgbClr val="3F3F3F">
                    <a:lumMod val="50000"/>
                    <a:lumOff val="50000"/>
                  </a:srgbClr>
                </a:solidFill>
                <a:latin typeface="Arial" panose="020B0604020202020204"/>
              </a:rPr>
              <a:pPr defTabSz="685800"/>
              <a:t>13</a:t>
            </a:fld>
            <a:endParaRPr lang="en-GB">
              <a:solidFill>
                <a:srgbClr val="3F3F3F">
                  <a:lumMod val="50000"/>
                  <a:lumOff val="50000"/>
                </a:srgbClr>
              </a:solidFill>
              <a:latin typeface="Arial" panose="020B0604020202020204"/>
            </a:endParaRPr>
          </a:p>
        </p:txBody>
      </p:sp>
      <p:sp>
        <p:nvSpPr>
          <p:cNvPr id="3" name="Title 2">
            <a:extLst>
              <a:ext uri="{FF2B5EF4-FFF2-40B4-BE49-F238E27FC236}">
                <a16:creationId xmlns:a16="http://schemas.microsoft.com/office/drawing/2014/main" id="{B893DCCE-ECE1-683C-45B2-7920A1CEFE94}"/>
              </a:ext>
            </a:extLst>
          </p:cNvPr>
          <p:cNvSpPr>
            <a:spLocks noGrp="1"/>
          </p:cNvSpPr>
          <p:nvPr>
            <p:ph type="title"/>
          </p:nvPr>
        </p:nvSpPr>
        <p:spPr/>
        <p:txBody>
          <a:bodyPr>
            <a:normAutofit fontScale="90000"/>
          </a:bodyPr>
          <a:lstStyle/>
          <a:p>
            <a:r>
              <a:rPr lang="en-GB" dirty="0"/>
              <a:t>RAPID and Strategic Resource Options (SROs)</a:t>
            </a:r>
          </a:p>
        </p:txBody>
      </p:sp>
      <p:sp>
        <p:nvSpPr>
          <p:cNvPr id="4" name="Content Placeholder 3">
            <a:extLst>
              <a:ext uri="{FF2B5EF4-FFF2-40B4-BE49-F238E27FC236}">
                <a16:creationId xmlns:a16="http://schemas.microsoft.com/office/drawing/2014/main" id="{08C92694-ABC2-B46B-9EC3-3EB09762CD71}"/>
              </a:ext>
            </a:extLst>
          </p:cNvPr>
          <p:cNvSpPr>
            <a:spLocks noGrp="1"/>
          </p:cNvSpPr>
          <p:nvPr>
            <p:ph sz="quarter" idx="13"/>
          </p:nvPr>
        </p:nvSpPr>
        <p:spPr/>
        <p:txBody>
          <a:bodyPr/>
          <a:lstStyle/>
          <a:p>
            <a:pPr marL="152400" indent="-152400">
              <a:spcBef>
                <a:spcPts val="300"/>
              </a:spcBef>
              <a:buClr>
                <a:srgbClr val="0078DC"/>
              </a:buClr>
              <a:buSzPct val="100000"/>
              <a:buFont typeface="Wingdings" panose="05000000000000000000" pitchFamily="2" charset="2"/>
              <a:buChar char=""/>
            </a:pPr>
            <a:r>
              <a:rPr lang="en-GB" sz="2100" dirty="0">
                <a:solidFill>
                  <a:srgbClr val="000000"/>
                </a:solidFill>
              </a:rPr>
              <a:t>Range of water resource options needed</a:t>
            </a:r>
          </a:p>
          <a:p>
            <a:pPr marL="152400" indent="-152400">
              <a:spcBef>
                <a:spcPts val="300"/>
              </a:spcBef>
              <a:buClr>
                <a:srgbClr val="0078DC"/>
              </a:buClr>
              <a:buSzPct val="100000"/>
              <a:buFont typeface="Wingdings" panose="05000000000000000000" pitchFamily="2" charset="2"/>
              <a:buChar char=""/>
            </a:pPr>
            <a:r>
              <a:rPr lang="en-GB" sz="2100" dirty="0">
                <a:solidFill>
                  <a:srgbClr val="000000"/>
                </a:solidFill>
              </a:rPr>
              <a:t>RAPID (Regulators’ Alliance for Progressing Infrastructure Development) gated process for development of Strategic Resource Options &gt; 2800 </a:t>
            </a:r>
            <a:r>
              <a:rPr lang="en-GB" sz="2100" dirty="0" err="1">
                <a:solidFill>
                  <a:srgbClr val="000000"/>
                </a:solidFill>
              </a:rPr>
              <a:t>Ml</a:t>
            </a:r>
            <a:r>
              <a:rPr lang="en-GB" sz="2100" dirty="0">
                <a:solidFill>
                  <a:srgbClr val="000000"/>
                </a:solidFill>
              </a:rPr>
              <a:t>/d being assessed</a:t>
            </a:r>
          </a:p>
          <a:p>
            <a:pPr marL="152400" indent="-152400">
              <a:spcBef>
                <a:spcPts val="300"/>
              </a:spcBef>
              <a:buClr>
                <a:srgbClr val="0078DC"/>
              </a:buClr>
              <a:buSzPct val="100000"/>
              <a:buFont typeface="Wingdings" panose="05000000000000000000" pitchFamily="2" charset="2"/>
              <a:buChar char=""/>
            </a:pPr>
            <a:r>
              <a:rPr lang="en-GB" sz="2100" dirty="0">
                <a:solidFill>
                  <a:srgbClr val="000000"/>
                </a:solidFill>
              </a:rPr>
              <a:t>“Needs to be greater join-up of options between sectors of use, particularly the water industry and the energy sector”</a:t>
            </a:r>
          </a:p>
          <a:p>
            <a:pPr marL="152400" indent="-152400">
              <a:spcBef>
                <a:spcPts val="300"/>
              </a:spcBef>
              <a:buClr>
                <a:srgbClr val="0078DC"/>
              </a:buClr>
              <a:buSzPct val="100000"/>
              <a:buFont typeface="Wingdings" panose="05000000000000000000" pitchFamily="2" charset="2"/>
              <a:buChar char=""/>
            </a:pPr>
            <a:r>
              <a:rPr lang="en-GB" sz="2100" dirty="0">
                <a:solidFill>
                  <a:srgbClr val="000000"/>
                </a:solidFill>
              </a:rPr>
              <a:t>Demand management needed before SROs come online</a:t>
            </a:r>
            <a:endParaRPr lang="en-GB" sz="2100" dirty="0"/>
          </a:p>
          <a:p>
            <a:endParaRPr lang="en-GB" dirty="0"/>
          </a:p>
        </p:txBody>
      </p:sp>
      <p:pic>
        <p:nvPicPr>
          <p:cNvPr id="6" name="Picture Placeholder 5">
            <a:extLst>
              <a:ext uri="{FF2B5EF4-FFF2-40B4-BE49-F238E27FC236}">
                <a16:creationId xmlns:a16="http://schemas.microsoft.com/office/drawing/2014/main" id="{6ACC7EAB-1629-6F99-3E75-935EACFD7112}"/>
              </a:ext>
            </a:extLst>
          </p:cNvPr>
          <p:cNvPicPr>
            <a:picLocks noGrp="1" noChangeAspect="1"/>
          </p:cNvPicPr>
          <p:nvPr>
            <p:ph type="pic" sz="quarter" idx="18"/>
          </p:nvPr>
        </p:nvPicPr>
        <p:blipFill>
          <a:blip r:embed="rId2"/>
          <a:srcRect t="1532" b="1532"/>
          <a:stretch>
            <a:fillRect/>
          </a:stretch>
        </p:blipFill>
        <p:spPr>
          <a:xfrm>
            <a:off x="7291834" y="788670"/>
            <a:ext cx="4369360" cy="4834890"/>
          </a:xfrm>
          <a:prstGeom prst="rect">
            <a:avLst/>
          </a:prstGeom>
        </p:spPr>
      </p:pic>
    </p:spTree>
    <p:extLst>
      <p:ext uri="{BB962C8B-B14F-4D97-AF65-F5344CB8AC3E}">
        <p14:creationId xmlns:p14="http://schemas.microsoft.com/office/powerpoint/2010/main" val="1202730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ABB1E-776E-1FF8-1460-684E420DE944}"/>
              </a:ext>
            </a:extLst>
          </p:cNvPr>
          <p:cNvSpPr>
            <a:spLocks noGrp="1"/>
          </p:cNvSpPr>
          <p:nvPr>
            <p:ph type="sldNum" sz="quarter" idx="4"/>
          </p:nvPr>
        </p:nvSpPr>
        <p:spPr/>
        <p:txBody>
          <a:bodyPr/>
          <a:lstStyle/>
          <a:p>
            <a:pPr defTabSz="685800"/>
            <a:fld id="{40FC62D0-A2F2-4BF8-8DAC-E86C11000EC3}" type="slidenum">
              <a:rPr lang="en-GB">
                <a:solidFill>
                  <a:srgbClr val="FFFFFF">
                    <a:lumMod val="65000"/>
                  </a:srgbClr>
                </a:solidFill>
                <a:latin typeface="Arial" panose="020B0604020202020204"/>
              </a:rPr>
              <a:pPr defTabSz="685800"/>
              <a:t>14</a:t>
            </a:fld>
            <a:endParaRPr lang="en-GB" dirty="0">
              <a:solidFill>
                <a:srgbClr val="FFFFFF">
                  <a:lumMod val="65000"/>
                </a:srgbClr>
              </a:solidFill>
              <a:latin typeface="Arial" panose="020B0604020202020204"/>
            </a:endParaRPr>
          </a:p>
        </p:txBody>
      </p:sp>
      <p:sp>
        <p:nvSpPr>
          <p:cNvPr id="4" name="Title 3">
            <a:extLst>
              <a:ext uri="{FF2B5EF4-FFF2-40B4-BE49-F238E27FC236}">
                <a16:creationId xmlns:a16="http://schemas.microsoft.com/office/drawing/2014/main" id="{A39185E1-B18E-5EFD-718A-2593622B7EC1}"/>
              </a:ext>
            </a:extLst>
          </p:cNvPr>
          <p:cNvSpPr>
            <a:spLocks noGrp="1"/>
          </p:cNvSpPr>
          <p:nvPr>
            <p:ph type="title"/>
          </p:nvPr>
        </p:nvSpPr>
        <p:spPr/>
        <p:txBody>
          <a:bodyPr>
            <a:normAutofit fontScale="90000"/>
          </a:bodyPr>
          <a:lstStyle/>
          <a:p>
            <a:r>
              <a:rPr lang="en-GB" dirty="0">
                <a:latin typeface="Arial" panose="020B0604020202020204" pitchFamily="34" charset="0"/>
              </a:rPr>
              <a:t>National Framework for Water Resources 2025: </a:t>
            </a:r>
            <a:endParaRPr lang="en-GB" dirty="0"/>
          </a:p>
        </p:txBody>
      </p:sp>
      <p:sp>
        <p:nvSpPr>
          <p:cNvPr id="5" name="Text Placeholder 4">
            <a:extLst>
              <a:ext uri="{FF2B5EF4-FFF2-40B4-BE49-F238E27FC236}">
                <a16:creationId xmlns:a16="http://schemas.microsoft.com/office/drawing/2014/main" id="{8C7497AE-FC57-2CD3-82AD-D97EEC84853F}"/>
              </a:ext>
            </a:extLst>
          </p:cNvPr>
          <p:cNvSpPr>
            <a:spLocks noGrp="1"/>
          </p:cNvSpPr>
          <p:nvPr>
            <p:ph type="body" sz="quarter" idx="24"/>
          </p:nvPr>
        </p:nvSpPr>
        <p:spPr>
          <a:xfrm>
            <a:off x="838201" y="1253987"/>
            <a:ext cx="5876924" cy="504528"/>
          </a:xfrm>
        </p:spPr>
        <p:txBody>
          <a:bodyPr/>
          <a:lstStyle/>
          <a:p>
            <a:r>
              <a:rPr lang="en-GB" sz="2400" dirty="0"/>
              <a:t>Achieving Sustainable Abstraction</a:t>
            </a:r>
          </a:p>
        </p:txBody>
      </p:sp>
      <p:sp>
        <p:nvSpPr>
          <p:cNvPr id="6" name="Picture Placeholder 5">
            <a:extLst>
              <a:ext uri="{FF2B5EF4-FFF2-40B4-BE49-F238E27FC236}">
                <a16:creationId xmlns:a16="http://schemas.microsoft.com/office/drawing/2014/main" id="{C2582439-2D1B-1F9F-6407-AF9E352CD275}"/>
              </a:ext>
            </a:extLst>
          </p:cNvPr>
          <p:cNvSpPr>
            <a:spLocks noGrp="1"/>
          </p:cNvSpPr>
          <p:nvPr>
            <p:ph type="pic" sz="quarter" idx="17"/>
          </p:nvPr>
        </p:nvSpPr>
        <p:spPr/>
        <p:txBody>
          <a:bodyPr/>
          <a:lstStyle/>
          <a:p>
            <a:endParaRPr lang="en-GB" dirty="0"/>
          </a:p>
        </p:txBody>
      </p:sp>
      <p:grpSp>
        <p:nvGrpSpPr>
          <p:cNvPr id="7" name="Group 6">
            <a:extLst>
              <a:ext uri="{FF2B5EF4-FFF2-40B4-BE49-F238E27FC236}">
                <a16:creationId xmlns:a16="http://schemas.microsoft.com/office/drawing/2014/main" id="{AE8F26A5-1A5B-6B02-6DD5-2035B9C01533}"/>
              </a:ext>
            </a:extLst>
          </p:cNvPr>
          <p:cNvGrpSpPr/>
          <p:nvPr/>
        </p:nvGrpSpPr>
        <p:grpSpPr>
          <a:xfrm>
            <a:off x="7760971" y="1163352"/>
            <a:ext cx="4431029" cy="4963129"/>
            <a:chOff x="3910017" y="1828800"/>
            <a:chExt cx="4706869" cy="5098734"/>
          </a:xfrm>
        </p:grpSpPr>
        <p:pic>
          <p:nvPicPr>
            <p:cNvPr id="8" name="Picture 7">
              <a:extLst>
                <a:ext uri="{FF2B5EF4-FFF2-40B4-BE49-F238E27FC236}">
                  <a16:creationId xmlns:a16="http://schemas.microsoft.com/office/drawing/2014/main" id="{A3A53C4C-CAF0-ED92-13E9-63E97C403A88}"/>
                </a:ext>
              </a:extLst>
            </p:cNvPr>
            <p:cNvPicPr>
              <a:picLocks noChangeAspect="1"/>
            </p:cNvPicPr>
            <p:nvPr/>
          </p:nvPicPr>
          <p:blipFill>
            <a:blip r:embed="rId2"/>
            <a:stretch>
              <a:fillRect/>
            </a:stretch>
          </p:blipFill>
          <p:spPr>
            <a:xfrm>
              <a:off x="4119562" y="1928814"/>
              <a:ext cx="4497324" cy="4998720"/>
            </a:xfrm>
            <a:prstGeom prst="rect">
              <a:avLst/>
            </a:prstGeom>
          </p:spPr>
        </p:pic>
        <p:grpSp>
          <p:nvGrpSpPr>
            <p:cNvPr id="9" name="Group 8">
              <a:extLst>
                <a:ext uri="{FF2B5EF4-FFF2-40B4-BE49-F238E27FC236}">
                  <a16:creationId xmlns:a16="http://schemas.microsoft.com/office/drawing/2014/main" id="{E725F4A4-6C25-C2B8-B7C1-47858EA75498}"/>
                </a:ext>
              </a:extLst>
            </p:cNvPr>
            <p:cNvGrpSpPr/>
            <p:nvPr/>
          </p:nvGrpSpPr>
          <p:grpSpPr>
            <a:xfrm>
              <a:off x="3910017" y="1828800"/>
              <a:ext cx="2300287" cy="4691158"/>
              <a:chOff x="4757738" y="1000125"/>
              <a:chExt cx="2300287" cy="4691158"/>
            </a:xfrm>
            <a:solidFill>
              <a:schemeClr val="bg1"/>
            </a:solidFill>
          </p:grpSpPr>
          <p:sp>
            <p:nvSpPr>
              <p:cNvPr id="10" name="Rectangle 9">
                <a:extLst>
                  <a:ext uri="{FF2B5EF4-FFF2-40B4-BE49-F238E27FC236}">
                    <a16:creationId xmlns:a16="http://schemas.microsoft.com/office/drawing/2014/main" id="{6407806C-E1A8-6FC8-6556-FF2AA65F117B}"/>
                  </a:ext>
                </a:extLst>
              </p:cNvPr>
              <p:cNvSpPr/>
              <p:nvPr/>
            </p:nvSpPr>
            <p:spPr bwMode="auto">
              <a:xfrm>
                <a:off x="4757738" y="1000125"/>
                <a:ext cx="2300287" cy="642938"/>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pPr>
                <a:endParaRPr lang="en-GB" sz="1200">
                  <a:solidFill>
                    <a:srgbClr val="3F3F3F"/>
                  </a:solidFill>
                  <a:latin typeface="Arial" charset="0"/>
                </a:endParaRPr>
              </a:p>
            </p:txBody>
          </p:sp>
          <p:sp>
            <p:nvSpPr>
              <p:cNvPr id="11" name="Rectangle 10">
                <a:extLst>
                  <a:ext uri="{FF2B5EF4-FFF2-40B4-BE49-F238E27FC236}">
                    <a16:creationId xmlns:a16="http://schemas.microsoft.com/office/drawing/2014/main" id="{06E6264D-FFA2-7884-AC32-A5727F589EC7}"/>
                  </a:ext>
                </a:extLst>
              </p:cNvPr>
              <p:cNvSpPr/>
              <p:nvPr/>
            </p:nvSpPr>
            <p:spPr bwMode="auto">
              <a:xfrm>
                <a:off x="4929188" y="1643063"/>
                <a:ext cx="571500" cy="4048220"/>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pPr>
                <a:endParaRPr lang="en-GB" sz="1200">
                  <a:solidFill>
                    <a:srgbClr val="3F3F3F"/>
                  </a:solidFill>
                  <a:latin typeface="Arial" charset="0"/>
                </a:endParaRPr>
              </a:p>
            </p:txBody>
          </p:sp>
          <p:sp>
            <p:nvSpPr>
              <p:cNvPr id="12" name="Rectangle 11">
                <a:extLst>
                  <a:ext uri="{FF2B5EF4-FFF2-40B4-BE49-F238E27FC236}">
                    <a16:creationId xmlns:a16="http://schemas.microsoft.com/office/drawing/2014/main" id="{BC655AE7-6639-DAFF-22AA-5CE761DA4AD4}"/>
                  </a:ext>
                </a:extLst>
              </p:cNvPr>
              <p:cNvSpPr/>
              <p:nvPr/>
            </p:nvSpPr>
            <p:spPr bwMode="auto">
              <a:xfrm>
                <a:off x="5357813" y="1528763"/>
                <a:ext cx="1028700" cy="2871787"/>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pPr>
                <a:endParaRPr lang="en-GB" sz="1200">
                  <a:solidFill>
                    <a:srgbClr val="3F3F3F"/>
                  </a:solidFill>
                  <a:latin typeface="Arial" charset="0"/>
                </a:endParaRPr>
              </a:p>
            </p:txBody>
          </p:sp>
          <p:sp>
            <p:nvSpPr>
              <p:cNvPr id="13" name="Rectangle 12">
                <a:extLst>
                  <a:ext uri="{FF2B5EF4-FFF2-40B4-BE49-F238E27FC236}">
                    <a16:creationId xmlns:a16="http://schemas.microsoft.com/office/drawing/2014/main" id="{548765B4-B9BB-5FEC-7232-5D91CE91B147}"/>
                  </a:ext>
                </a:extLst>
              </p:cNvPr>
              <p:cNvSpPr/>
              <p:nvPr/>
            </p:nvSpPr>
            <p:spPr bwMode="auto">
              <a:xfrm>
                <a:off x="6096000" y="1314450"/>
                <a:ext cx="461963" cy="871538"/>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pPr>
                <a:endParaRPr lang="en-GB" sz="1200">
                  <a:solidFill>
                    <a:srgbClr val="3F3F3F"/>
                  </a:solidFill>
                  <a:latin typeface="Arial" charset="0"/>
                </a:endParaRPr>
              </a:p>
            </p:txBody>
          </p:sp>
          <p:sp>
            <p:nvSpPr>
              <p:cNvPr id="14" name="Rectangle 13">
                <a:extLst>
                  <a:ext uri="{FF2B5EF4-FFF2-40B4-BE49-F238E27FC236}">
                    <a16:creationId xmlns:a16="http://schemas.microsoft.com/office/drawing/2014/main" id="{418A0385-4768-DD84-9CE4-72251A975435}"/>
                  </a:ext>
                </a:extLst>
              </p:cNvPr>
              <p:cNvSpPr/>
              <p:nvPr/>
            </p:nvSpPr>
            <p:spPr bwMode="auto">
              <a:xfrm>
                <a:off x="6096000" y="1166717"/>
                <a:ext cx="719138" cy="624079"/>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pPr>
                <a:endParaRPr lang="en-GB" sz="1200">
                  <a:solidFill>
                    <a:srgbClr val="3F3F3F"/>
                  </a:solidFill>
                  <a:latin typeface="Arial" charset="0"/>
                </a:endParaRPr>
              </a:p>
            </p:txBody>
          </p:sp>
          <p:sp>
            <p:nvSpPr>
              <p:cNvPr id="15" name="Rectangle 14">
                <a:extLst>
                  <a:ext uri="{FF2B5EF4-FFF2-40B4-BE49-F238E27FC236}">
                    <a16:creationId xmlns:a16="http://schemas.microsoft.com/office/drawing/2014/main" id="{0EEF7470-B6F7-C772-D100-384126442C51}"/>
                  </a:ext>
                </a:extLst>
              </p:cNvPr>
              <p:cNvSpPr/>
              <p:nvPr/>
            </p:nvSpPr>
            <p:spPr bwMode="auto">
              <a:xfrm>
                <a:off x="6096000" y="2071688"/>
                <a:ext cx="461963" cy="1157287"/>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pPr>
                <a:endParaRPr lang="en-GB" sz="1200">
                  <a:solidFill>
                    <a:srgbClr val="3F3F3F"/>
                  </a:solidFill>
                  <a:latin typeface="Arial" charset="0"/>
                </a:endParaRPr>
              </a:p>
            </p:txBody>
          </p:sp>
          <p:sp>
            <p:nvSpPr>
              <p:cNvPr id="16" name="Rectangle 15">
                <a:extLst>
                  <a:ext uri="{FF2B5EF4-FFF2-40B4-BE49-F238E27FC236}">
                    <a16:creationId xmlns:a16="http://schemas.microsoft.com/office/drawing/2014/main" id="{B88CADCD-EA81-9986-56F9-C96DBDC1671F}"/>
                  </a:ext>
                </a:extLst>
              </p:cNvPr>
              <p:cNvSpPr/>
              <p:nvPr/>
            </p:nvSpPr>
            <p:spPr bwMode="auto">
              <a:xfrm>
                <a:off x="6386513" y="2671763"/>
                <a:ext cx="342900" cy="428625"/>
              </a:xfrm>
              <a:prstGeom prst="rect">
                <a:avLst/>
              </a:prstGeom>
              <a:gr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a:spcBef>
                    <a:spcPct val="0"/>
                  </a:spcBef>
                  <a:spcAft>
                    <a:spcPct val="0"/>
                  </a:spcAft>
                </a:pPr>
                <a:endParaRPr lang="en-GB" sz="1200">
                  <a:solidFill>
                    <a:srgbClr val="3F3F3F"/>
                  </a:solidFill>
                  <a:latin typeface="Arial" charset="0"/>
                </a:endParaRPr>
              </a:p>
            </p:txBody>
          </p:sp>
        </p:grpSp>
      </p:grpSp>
      <p:pic>
        <p:nvPicPr>
          <p:cNvPr id="17" name="Content Placeholder 16">
            <a:extLst>
              <a:ext uri="{FF2B5EF4-FFF2-40B4-BE49-F238E27FC236}">
                <a16:creationId xmlns:a16="http://schemas.microsoft.com/office/drawing/2014/main" id="{1B6F4E69-7BEC-EBEC-AFAB-7B3F0CDB2E7B}"/>
              </a:ext>
            </a:extLst>
          </p:cNvPr>
          <p:cNvPicPr>
            <a:picLocks noGrp="1" noChangeAspect="1"/>
          </p:cNvPicPr>
          <p:nvPr>
            <p:ph sz="quarter" idx="13"/>
          </p:nvPr>
        </p:nvPicPr>
        <p:blipFill>
          <a:blip r:embed="rId3"/>
          <a:stretch>
            <a:fillRect/>
          </a:stretch>
        </p:blipFill>
        <p:spPr>
          <a:xfrm>
            <a:off x="1036652" y="1972628"/>
            <a:ext cx="5480021" cy="3408044"/>
          </a:xfrm>
          <a:prstGeom prst="rect">
            <a:avLst/>
          </a:prstGeom>
        </p:spPr>
      </p:pic>
    </p:spTree>
    <p:extLst>
      <p:ext uri="{BB962C8B-B14F-4D97-AF65-F5344CB8AC3E}">
        <p14:creationId xmlns:p14="http://schemas.microsoft.com/office/powerpoint/2010/main" val="2504086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6DC8DC-57AF-82C7-680C-78BA7696A0CE}"/>
              </a:ext>
            </a:extLst>
          </p:cNvPr>
          <p:cNvSpPr>
            <a:spLocks noGrp="1"/>
          </p:cNvSpPr>
          <p:nvPr>
            <p:ph type="sldNum" sz="quarter" idx="4"/>
          </p:nvPr>
        </p:nvSpPr>
        <p:spPr>
          <a:xfrm>
            <a:off x="887179" y="6334125"/>
            <a:ext cx="358846" cy="365125"/>
          </a:xfrm>
        </p:spPr>
        <p:txBody>
          <a:bodyPr anchor="ctr">
            <a:normAutofit/>
          </a:bodyPr>
          <a:lstStyle/>
          <a:p>
            <a:pPr defTabSz="685800">
              <a:spcAft>
                <a:spcPts val="450"/>
              </a:spcAft>
            </a:pPr>
            <a:fld id="{40FC62D0-A2F2-4BF8-8DAC-E86C11000EC3}" type="slidenum">
              <a:rPr lang="en-GB">
                <a:solidFill>
                  <a:srgbClr val="3F3F3F">
                    <a:lumMod val="50000"/>
                    <a:lumOff val="50000"/>
                  </a:srgbClr>
                </a:solidFill>
                <a:latin typeface="Arial" panose="020B0604020202020204"/>
              </a:rPr>
              <a:pPr defTabSz="685800">
                <a:spcAft>
                  <a:spcPts val="450"/>
                </a:spcAft>
              </a:pPr>
              <a:t>15</a:t>
            </a:fld>
            <a:endParaRPr lang="en-GB">
              <a:solidFill>
                <a:srgbClr val="3F3F3F">
                  <a:lumMod val="50000"/>
                  <a:lumOff val="50000"/>
                </a:srgbClr>
              </a:solidFill>
              <a:latin typeface="Arial" panose="020B0604020202020204"/>
            </a:endParaRPr>
          </a:p>
        </p:txBody>
      </p:sp>
      <p:sp>
        <p:nvSpPr>
          <p:cNvPr id="3" name="Title 2">
            <a:extLst>
              <a:ext uri="{FF2B5EF4-FFF2-40B4-BE49-F238E27FC236}">
                <a16:creationId xmlns:a16="http://schemas.microsoft.com/office/drawing/2014/main" id="{35DC5095-2EFD-3B2B-79F8-0B9E5F223258}"/>
              </a:ext>
            </a:extLst>
          </p:cNvPr>
          <p:cNvSpPr>
            <a:spLocks noGrp="1"/>
          </p:cNvSpPr>
          <p:nvPr>
            <p:ph type="title"/>
          </p:nvPr>
        </p:nvSpPr>
        <p:spPr>
          <a:xfrm>
            <a:off x="828678" y="422066"/>
            <a:ext cx="10515600" cy="859536"/>
          </a:xfrm>
        </p:spPr>
        <p:txBody>
          <a:bodyPr anchor="ctr">
            <a:normAutofit/>
          </a:bodyPr>
          <a:lstStyle/>
          <a:p>
            <a:r>
              <a:rPr lang="en-GB" dirty="0"/>
              <a:t>Section 7 :Taking Action on Water for Energy</a:t>
            </a:r>
          </a:p>
        </p:txBody>
      </p:sp>
      <p:graphicFrame>
        <p:nvGraphicFramePr>
          <p:cNvPr id="12" name="Content Placeholder 3">
            <a:extLst>
              <a:ext uri="{FF2B5EF4-FFF2-40B4-BE49-F238E27FC236}">
                <a16:creationId xmlns:a16="http://schemas.microsoft.com/office/drawing/2014/main" id="{F35EB208-6FC0-873E-F5FA-FD0ACCF54C37}"/>
              </a:ext>
            </a:extLst>
          </p:cNvPr>
          <p:cNvGraphicFramePr>
            <a:graphicFrameLocks noGrp="1"/>
          </p:cNvGraphicFramePr>
          <p:nvPr>
            <p:ph sz="quarter" idx="13"/>
            <p:extLst>
              <p:ext uri="{D42A27DB-BD31-4B8C-83A1-F6EECF244321}">
                <p14:modId xmlns:p14="http://schemas.microsoft.com/office/powerpoint/2010/main" val="2737384066"/>
              </p:ext>
            </p:extLst>
          </p:nvPr>
        </p:nvGraphicFramePr>
        <p:xfrm>
          <a:off x="828678" y="1427672"/>
          <a:ext cx="10515600" cy="4435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9604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F744E5-D8E8-0E1D-F219-A4DB4B9A19BB}"/>
              </a:ext>
            </a:extLst>
          </p:cNvPr>
          <p:cNvSpPr>
            <a:spLocks noGrp="1"/>
          </p:cNvSpPr>
          <p:nvPr>
            <p:ph type="sldNum" sz="quarter" idx="4"/>
          </p:nvPr>
        </p:nvSpPr>
        <p:spPr>
          <a:xfrm>
            <a:off x="887179" y="6334125"/>
            <a:ext cx="358846" cy="365125"/>
          </a:xfrm>
        </p:spPr>
        <p:txBody>
          <a:bodyPr anchor="ctr">
            <a:normAutofit/>
          </a:bodyPr>
          <a:lstStyle/>
          <a:p>
            <a:pPr defTabSz="685800">
              <a:spcAft>
                <a:spcPts val="450"/>
              </a:spcAft>
            </a:pPr>
            <a:fld id="{40FC62D0-A2F2-4BF8-8DAC-E86C11000EC3}" type="slidenum">
              <a:rPr lang="en-GB">
                <a:solidFill>
                  <a:srgbClr val="3F3F3F">
                    <a:lumMod val="50000"/>
                    <a:lumOff val="50000"/>
                  </a:srgbClr>
                </a:solidFill>
                <a:latin typeface="Arial" panose="020B0604020202020204"/>
              </a:rPr>
              <a:pPr defTabSz="685800">
                <a:spcAft>
                  <a:spcPts val="450"/>
                </a:spcAft>
              </a:pPr>
              <a:t>16</a:t>
            </a:fld>
            <a:endParaRPr lang="en-GB">
              <a:solidFill>
                <a:srgbClr val="3F3F3F">
                  <a:lumMod val="50000"/>
                  <a:lumOff val="50000"/>
                </a:srgbClr>
              </a:solidFill>
              <a:latin typeface="Arial" panose="020B0604020202020204"/>
            </a:endParaRPr>
          </a:p>
        </p:txBody>
      </p:sp>
      <p:sp>
        <p:nvSpPr>
          <p:cNvPr id="3" name="Title 2">
            <a:extLst>
              <a:ext uri="{FF2B5EF4-FFF2-40B4-BE49-F238E27FC236}">
                <a16:creationId xmlns:a16="http://schemas.microsoft.com/office/drawing/2014/main" id="{7B1F048C-CF0C-9BA3-3AED-20F6436E930E}"/>
              </a:ext>
            </a:extLst>
          </p:cNvPr>
          <p:cNvSpPr>
            <a:spLocks noGrp="1"/>
          </p:cNvSpPr>
          <p:nvPr>
            <p:ph type="title"/>
          </p:nvPr>
        </p:nvSpPr>
        <p:spPr>
          <a:xfrm>
            <a:off x="251460" y="170606"/>
            <a:ext cx="11624310" cy="859536"/>
          </a:xfrm>
        </p:spPr>
        <p:txBody>
          <a:bodyPr anchor="ctr">
            <a:normAutofit fontScale="90000"/>
          </a:bodyPr>
          <a:lstStyle/>
          <a:p>
            <a:r>
              <a:rPr lang="en-GB" sz="3000" dirty="0"/>
              <a:t>Environment Agency Enabling collaborative planning Project</a:t>
            </a:r>
            <a:br>
              <a:rPr lang="en-GB" sz="2325" dirty="0"/>
            </a:br>
            <a:endParaRPr lang="en-GB" sz="2325" dirty="0"/>
          </a:p>
        </p:txBody>
      </p:sp>
      <p:sp>
        <p:nvSpPr>
          <p:cNvPr id="7" name="Content Placeholder 6">
            <a:extLst>
              <a:ext uri="{FF2B5EF4-FFF2-40B4-BE49-F238E27FC236}">
                <a16:creationId xmlns:a16="http://schemas.microsoft.com/office/drawing/2014/main" id="{050156E2-1680-3E8D-7589-97F7912AC088}"/>
              </a:ext>
            </a:extLst>
          </p:cNvPr>
          <p:cNvSpPr>
            <a:spLocks noGrp="1"/>
          </p:cNvSpPr>
          <p:nvPr>
            <p:ph sz="quarter" idx="13"/>
          </p:nvPr>
        </p:nvSpPr>
        <p:spPr>
          <a:xfrm>
            <a:off x="66480" y="1409457"/>
            <a:ext cx="3240796" cy="4338451"/>
          </a:xfrm>
        </p:spPr>
        <p:txBody>
          <a:bodyPr>
            <a:normAutofit/>
          </a:bodyPr>
          <a:lstStyle/>
          <a:p>
            <a:r>
              <a:rPr lang="en-GB" dirty="0">
                <a:solidFill>
                  <a:schemeClr val="accent1"/>
                </a:solidFill>
              </a:rPr>
              <a:t>The project was designed to identify existing opportunities and future potential routes to join up planning to meet the water needs of the energy sector, and to provide realistic options and recommendations of how to overcome these barriers</a:t>
            </a:r>
          </a:p>
          <a:p>
            <a:endParaRPr lang="en-GB" dirty="0">
              <a:solidFill>
                <a:schemeClr val="accent1"/>
              </a:solidFill>
            </a:endParaRPr>
          </a:p>
          <a:p>
            <a:endParaRPr lang="en-GB" dirty="0">
              <a:solidFill>
                <a:schemeClr val="accent1"/>
              </a:solidFill>
            </a:endParaRPr>
          </a:p>
        </p:txBody>
      </p:sp>
      <p:sp>
        <p:nvSpPr>
          <p:cNvPr id="6" name="TextBox 5">
            <a:extLst>
              <a:ext uri="{FF2B5EF4-FFF2-40B4-BE49-F238E27FC236}">
                <a16:creationId xmlns:a16="http://schemas.microsoft.com/office/drawing/2014/main" id="{F4E5888A-2852-D546-9C3F-EE8F4FF17FEB}"/>
              </a:ext>
            </a:extLst>
          </p:cNvPr>
          <p:cNvSpPr txBox="1"/>
          <p:nvPr/>
        </p:nvSpPr>
        <p:spPr>
          <a:xfrm>
            <a:off x="7742809" y="3140711"/>
            <a:ext cx="3825017" cy="2362185"/>
          </a:xfrm>
          <a:prstGeom prst="rect">
            <a:avLst/>
          </a:prstGeom>
          <a:noFill/>
        </p:spPr>
        <p:txBody>
          <a:bodyPr wrap="square">
            <a:spAutoFit/>
          </a:bodyPr>
          <a:lstStyle/>
          <a:p>
            <a:pPr defTabSz="685800">
              <a:spcAft>
                <a:spcPts val="1125"/>
              </a:spcAft>
            </a:pPr>
            <a:r>
              <a:rPr lang="en-GB" sz="1200" b="1" dirty="0">
                <a:solidFill>
                  <a:srgbClr val="0097A9"/>
                </a:solidFill>
                <a:latin typeface="Arial" panose="020B0604020202020204"/>
              </a:rPr>
              <a:t>Technical barriers</a:t>
            </a:r>
          </a:p>
          <a:p>
            <a:pPr defTabSz="685800">
              <a:spcAft>
                <a:spcPts val="1125"/>
              </a:spcAft>
            </a:pPr>
            <a:r>
              <a:rPr lang="en-GB" sz="1050" b="1" dirty="0">
                <a:solidFill>
                  <a:srgbClr val="002D72"/>
                </a:solidFill>
                <a:latin typeface="Arial" panose="020B0604020202020204"/>
              </a:rPr>
              <a:t>Competing strategic water demands to reconcile which could become a more significant issue over time as demands for water increase.</a:t>
            </a:r>
          </a:p>
          <a:p>
            <a:pPr defTabSz="685800">
              <a:spcAft>
                <a:spcPts val="1125"/>
              </a:spcAft>
            </a:pPr>
            <a:r>
              <a:rPr lang="en-GB" sz="1050" b="1" dirty="0">
                <a:solidFill>
                  <a:srgbClr val="002D72"/>
                </a:solidFill>
                <a:latin typeface="Arial" panose="020B0604020202020204"/>
              </a:rPr>
              <a:t>Lack of suitable locational or catchment level forecasts for energy production which does not provide the sufficient detail needed to inform water planning at a spatial scale.</a:t>
            </a:r>
          </a:p>
          <a:p>
            <a:pPr defTabSz="685800">
              <a:spcAft>
                <a:spcPts val="1125"/>
              </a:spcAft>
            </a:pPr>
            <a:r>
              <a:rPr lang="en-GB" sz="1050" b="1" dirty="0">
                <a:solidFill>
                  <a:srgbClr val="002D72"/>
                </a:solidFill>
                <a:latin typeface="Arial" panose="020B0604020202020204"/>
              </a:rPr>
              <a:t>Lack of visibility of water company constraints and potential costs (options) to supply water resulting in a lack of spatial steers early in the planning process</a:t>
            </a:r>
            <a:r>
              <a:rPr lang="en-GB" sz="1350" b="1" u="sng" dirty="0">
                <a:solidFill>
                  <a:srgbClr val="002D72"/>
                </a:solidFill>
                <a:latin typeface="Arial" panose="020B0604020202020204"/>
              </a:rPr>
              <a:t>.</a:t>
            </a:r>
          </a:p>
        </p:txBody>
      </p:sp>
      <p:sp>
        <p:nvSpPr>
          <p:cNvPr id="9" name="TextBox 8">
            <a:extLst>
              <a:ext uri="{FF2B5EF4-FFF2-40B4-BE49-F238E27FC236}">
                <a16:creationId xmlns:a16="http://schemas.microsoft.com/office/drawing/2014/main" id="{1E951E68-91C7-6DEF-5CD2-C75FB30F7407}"/>
              </a:ext>
            </a:extLst>
          </p:cNvPr>
          <p:cNvSpPr txBox="1"/>
          <p:nvPr/>
        </p:nvSpPr>
        <p:spPr>
          <a:xfrm>
            <a:off x="7742809" y="734093"/>
            <a:ext cx="4300934" cy="2154436"/>
          </a:xfrm>
          <a:prstGeom prst="rect">
            <a:avLst/>
          </a:prstGeom>
          <a:noFill/>
        </p:spPr>
        <p:txBody>
          <a:bodyPr wrap="square">
            <a:spAutoFit/>
          </a:bodyPr>
          <a:lstStyle/>
          <a:p>
            <a:pPr defTabSz="685800">
              <a:spcAft>
                <a:spcPts val="1125"/>
              </a:spcAft>
            </a:pPr>
            <a:r>
              <a:rPr lang="en-GB" sz="1200" b="1" dirty="0">
                <a:solidFill>
                  <a:srgbClr val="0097A9"/>
                </a:solidFill>
                <a:latin typeface="Arial" panose="020B0604020202020204"/>
              </a:rPr>
              <a:t>Organisational barriers</a:t>
            </a:r>
          </a:p>
          <a:p>
            <a:pPr defTabSz="685800">
              <a:spcAft>
                <a:spcPts val="1125"/>
              </a:spcAft>
            </a:pPr>
            <a:r>
              <a:rPr lang="en-GB" sz="1050" b="1" dirty="0">
                <a:solidFill>
                  <a:srgbClr val="002D72"/>
                </a:solidFill>
                <a:latin typeface="Arial" panose="020B0604020202020204"/>
              </a:rPr>
              <a:t>Depth of cross sector engagement and shared understanding (data and communication) resulting in a lack of engagement and a shared understanding of key issues.</a:t>
            </a:r>
          </a:p>
          <a:p>
            <a:pPr defTabSz="685800">
              <a:spcAft>
                <a:spcPts val="1125"/>
              </a:spcAft>
            </a:pPr>
            <a:r>
              <a:rPr lang="en-GB" sz="1050" b="1" dirty="0">
                <a:solidFill>
                  <a:srgbClr val="002D72"/>
                </a:solidFill>
                <a:latin typeface="Arial" panose="020B0604020202020204"/>
              </a:rPr>
              <a:t>Dynamic and variable nature of the energy sector resulting in piecemeal engagement and further challenges in moving from a centralised to decentralised system.</a:t>
            </a:r>
            <a:r>
              <a:rPr lang="en-GB" sz="1050" dirty="0">
                <a:solidFill>
                  <a:srgbClr val="002D72"/>
                </a:solidFill>
                <a:latin typeface="Arial" panose="020B0604020202020204"/>
              </a:rPr>
              <a:t>.</a:t>
            </a:r>
          </a:p>
          <a:p>
            <a:pPr defTabSz="685800">
              <a:spcAft>
                <a:spcPts val="563"/>
              </a:spcAft>
              <a:buFont typeface="Arial" panose="020B0604020202020204" pitchFamily="34" charset="0"/>
              <a:buChar char="•"/>
            </a:pPr>
            <a:r>
              <a:rPr lang="en-GB" sz="1050" b="1" dirty="0">
                <a:solidFill>
                  <a:srgbClr val="002D72"/>
                </a:solidFill>
                <a:latin typeface="Arial" panose="020B0604020202020204"/>
              </a:rPr>
              <a:t>Dynamic and variable nature of the energy sector resulting in piecemeal engagement and further challenges in moving from a centralised to decentralised system</a:t>
            </a:r>
          </a:p>
        </p:txBody>
      </p:sp>
      <p:sp>
        <p:nvSpPr>
          <p:cNvPr id="15" name="TextBox 14">
            <a:extLst>
              <a:ext uri="{FF2B5EF4-FFF2-40B4-BE49-F238E27FC236}">
                <a16:creationId xmlns:a16="http://schemas.microsoft.com/office/drawing/2014/main" id="{6FBC402F-DF2B-A42D-3962-F06948D26AB1}"/>
              </a:ext>
            </a:extLst>
          </p:cNvPr>
          <p:cNvSpPr txBox="1"/>
          <p:nvPr/>
        </p:nvSpPr>
        <p:spPr>
          <a:xfrm>
            <a:off x="3311842" y="734094"/>
            <a:ext cx="4026218" cy="4537139"/>
          </a:xfrm>
          <a:prstGeom prst="rect">
            <a:avLst/>
          </a:prstGeom>
          <a:noFill/>
        </p:spPr>
        <p:txBody>
          <a:bodyPr wrap="square">
            <a:spAutoFit/>
          </a:bodyPr>
          <a:lstStyle/>
          <a:p>
            <a:pPr defTabSz="685800">
              <a:spcAft>
                <a:spcPts val="1125"/>
              </a:spcAft>
            </a:pPr>
            <a:r>
              <a:rPr lang="en-GB" sz="1200" b="1" dirty="0">
                <a:solidFill>
                  <a:srgbClr val="0097A9"/>
                </a:solidFill>
                <a:latin typeface="Arial" panose="020B0604020202020204"/>
              </a:rPr>
              <a:t>Policy and Regulation barriers</a:t>
            </a:r>
          </a:p>
          <a:p>
            <a:pPr defTabSz="685800">
              <a:spcAft>
                <a:spcPts val="1125"/>
              </a:spcAft>
            </a:pPr>
            <a:r>
              <a:rPr lang="en-GB" sz="1050" b="1" dirty="0">
                <a:solidFill>
                  <a:srgbClr val="002D72"/>
                </a:solidFill>
                <a:latin typeface="Arial" panose="020B0604020202020204"/>
              </a:rPr>
              <a:t>Lack of best value planning framework for water and energy collectively as this has been limited to the appraisal of public water supply deficits and there is no equivalent planning framework that currently interfaces with the regional or water company water resources planning process.</a:t>
            </a:r>
          </a:p>
          <a:p>
            <a:pPr defTabSz="685800">
              <a:spcAft>
                <a:spcPts val="1125"/>
              </a:spcAft>
            </a:pPr>
            <a:r>
              <a:rPr lang="en-GB" sz="1050" b="1" dirty="0">
                <a:solidFill>
                  <a:srgbClr val="002D72"/>
                </a:solidFill>
                <a:latin typeface="Arial" panose="020B0604020202020204"/>
              </a:rPr>
              <a:t>Uncertainty in future abstraction licence availability and allocation mechanism due to constraints in water availability to comply with environmental objectives and legislation.</a:t>
            </a:r>
          </a:p>
          <a:p>
            <a:pPr defTabSz="685800">
              <a:spcAft>
                <a:spcPts val="1125"/>
              </a:spcAft>
            </a:pPr>
            <a:r>
              <a:rPr lang="en-GB" sz="1050" b="1" dirty="0">
                <a:solidFill>
                  <a:srgbClr val="002D72"/>
                </a:solidFill>
                <a:latin typeface="Arial" panose="020B0604020202020204"/>
              </a:rPr>
              <a:t>Lack of clear role definitions and remits in government and regulators which can lead to delays, indecision and uncertainty. The energy sector and water sector, in the round, are unclear as to who should be leading on this issue.</a:t>
            </a:r>
          </a:p>
          <a:p>
            <a:pPr defTabSz="685800">
              <a:spcAft>
                <a:spcPts val="1125"/>
              </a:spcAft>
            </a:pPr>
            <a:r>
              <a:rPr lang="en-GB" sz="1050" b="1" dirty="0">
                <a:solidFill>
                  <a:srgbClr val="002D72"/>
                </a:solidFill>
                <a:latin typeface="Arial" panose="020B0604020202020204"/>
              </a:rPr>
              <a:t>Lack of incentive to engage on water availability before submission on energy planning application stage and competition law restricting the ability for the energy sector to share proposals before they are in the public domain increase the difficulty in planning for water resource needs.</a:t>
            </a:r>
          </a:p>
          <a:p>
            <a:pPr defTabSz="685800">
              <a:spcAft>
                <a:spcPts val="1125"/>
              </a:spcAft>
            </a:pPr>
            <a:r>
              <a:rPr lang="en-GB" sz="1050" b="1" dirty="0">
                <a:solidFill>
                  <a:srgbClr val="002D72"/>
                </a:solidFill>
                <a:latin typeface="Arial" panose="020B0604020202020204"/>
              </a:rPr>
              <a:t>Highly dynamic, evolving new energy technology areas with funding and water use uncertainty meaning that potential water needs are uncertain.</a:t>
            </a:r>
          </a:p>
        </p:txBody>
      </p:sp>
      <p:sp>
        <p:nvSpPr>
          <p:cNvPr id="23" name="TextBox 22">
            <a:extLst>
              <a:ext uri="{FF2B5EF4-FFF2-40B4-BE49-F238E27FC236}">
                <a16:creationId xmlns:a16="http://schemas.microsoft.com/office/drawing/2014/main" id="{43C3C62D-B76B-87AB-B914-B067E09BF4E4}"/>
              </a:ext>
            </a:extLst>
          </p:cNvPr>
          <p:cNvSpPr txBox="1"/>
          <p:nvPr/>
        </p:nvSpPr>
        <p:spPr>
          <a:xfrm>
            <a:off x="3317747" y="4895071"/>
            <a:ext cx="4026218" cy="1225977"/>
          </a:xfrm>
          <a:prstGeom prst="rect">
            <a:avLst/>
          </a:prstGeom>
          <a:noFill/>
        </p:spPr>
        <p:txBody>
          <a:bodyPr wrap="square">
            <a:spAutoFit/>
          </a:bodyPr>
          <a:lstStyle/>
          <a:p>
            <a:pPr defTabSz="685800">
              <a:spcAft>
                <a:spcPts val="1125"/>
              </a:spcAft>
            </a:pPr>
            <a:r>
              <a:rPr lang="en-GB" sz="1200" b="1" dirty="0">
                <a:solidFill>
                  <a:srgbClr val="0097A9"/>
                </a:solidFill>
                <a:latin typeface="Arial" panose="020B0604020202020204"/>
              </a:rPr>
              <a:t>Financial barriers</a:t>
            </a:r>
          </a:p>
          <a:p>
            <a:pPr defTabSz="685800">
              <a:spcAft>
                <a:spcPts val="1125"/>
              </a:spcAft>
            </a:pPr>
            <a:r>
              <a:rPr lang="en-GB" sz="1050" b="1" dirty="0">
                <a:solidFill>
                  <a:srgbClr val="002D72"/>
                </a:solidFill>
                <a:latin typeface="Arial" panose="020B0604020202020204"/>
              </a:rPr>
              <a:t>Competition prohibiting transparency of energy sector plans disincentivises energy companies from sharing potential site or regional energy development locations and limits the development of spatially specific forecasts of future energy water use.</a:t>
            </a:r>
          </a:p>
        </p:txBody>
      </p:sp>
    </p:spTree>
    <p:extLst>
      <p:ext uri="{BB962C8B-B14F-4D97-AF65-F5344CB8AC3E}">
        <p14:creationId xmlns:p14="http://schemas.microsoft.com/office/powerpoint/2010/main" val="4131996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E0D81-95F9-8B8D-1035-D650B9DC60C5}"/>
              </a:ext>
            </a:extLst>
          </p:cNvPr>
          <p:cNvSpPr>
            <a:spLocks noGrp="1"/>
          </p:cNvSpPr>
          <p:nvPr>
            <p:ph type="sldNum" sz="quarter" idx="4"/>
          </p:nvPr>
        </p:nvSpPr>
        <p:spPr/>
        <p:txBody>
          <a:bodyPr/>
          <a:lstStyle/>
          <a:p>
            <a:pPr defTabSz="685800"/>
            <a:fld id="{40FC62D0-A2F2-4BF8-8DAC-E86C11000EC3}" type="slidenum">
              <a:rPr lang="en-GB">
                <a:solidFill>
                  <a:srgbClr val="002D72"/>
                </a:solidFill>
                <a:latin typeface="Arial" panose="020B0604020202020204"/>
              </a:rPr>
              <a:pPr defTabSz="685800"/>
              <a:t>17</a:t>
            </a:fld>
            <a:endParaRPr lang="en-GB" dirty="0">
              <a:solidFill>
                <a:srgbClr val="002D72"/>
              </a:solidFill>
              <a:latin typeface="Arial" panose="020B0604020202020204"/>
            </a:endParaRPr>
          </a:p>
        </p:txBody>
      </p:sp>
      <p:sp>
        <p:nvSpPr>
          <p:cNvPr id="3" name="Subtitle 2">
            <a:extLst>
              <a:ext uri="{FF2B5EF4-FFF2-40B4-BE49-F238E27FC236}">
                <a16:creationId xmlns:a16="http://schemas.microsoft.com/office/drawing/2014/main" id="{CB02DF49-BF4F-BD61-D041-D35F4E03B5AB}"/>
              </a:ext>
            </a:extLst>
          </p:cNvPr>
          <p:cNvSpPr>
            <a:spLocks noGrp="1"/>
          </p:cNvSpPr>
          <p:nvPr>
            <p:ph type="subTitle" idx="1"/>
          </p:nvPr>
        </p:nvSpPr>
        <p:spPr>
          <a:xfrm>
            <a:off x="969196" y="4113209"/>
            <a:ext cx="4321996" cy="365125"/>
          </a:xfrm>
        </p:spPr>
        <p:txBody>
          <a:bodyPr/>
          <a:lstStyle/>
          <a:p>
            <a:r>
              <a:rPr lang="en-GB" dirty="0"/>
              <a:t>Cunliffe Report</a:t>
            </a:r>
          </a:p>
        </p:txBody>
      </p:sp>
      <p:sp>
        <p:nvSpPr>
          <p:cNvPr id="4" name="Text Placeholder 3">
            <a:extLst>
              <a:ext uri="{FF2B5EF4-FFF2-40B4-BE49-F238E27FC236}">
                <a16:creationId xmlns:a16="http://schemas.microsoft.com/office/drawing/2014/main" id="{1BC90975-9823-FBF1-DA7E-1D06C50CF697}"/>
              </a:ext>
            </a:extLst>
          </p:cNvPr>
          <p:cNvSpPr>
            <a:spLocks noGrp="1"/>
          </p:cNvSpPr>
          <p:nvPr>
            <p:ph type="body" sz="quarter" idx="13"/>
          </p:nvPr>
        </p:nvSpPr>
        <p:spPr>
          <a:xfrm>
            <a:off x="845070" y="2410457"/>
            <a:ext cx="8184630" cy="1165225"/>
          </a:xfrm>
        </p:spPr>
        <p:txBody>
          <a:bodyPr>
            <a:normAutofit fontScale="40000" lnSpcReduction="20000"/>
          </a:bodyPr>
          <a:lstStyle/>
          <a:p>
            <a:r>
              <a:rPr lang="en-GB" sz="6975" dirty="0"/>
              <a:t>Independent Water Commission Report</a:t>
            </a:r>
          </a:p>
          <a:p>
            <a:r>
              <a:rPr lang="en-GB" sz="5250" dirty="0"/>
              <a:t>Final Report published 21 July 25</a:t>
            </a:r>
          </a:p>
          <a:p>
            <a:r>
              <a:rPr lang="en-GB" dirty="0"/>
              <a:t>Sir Jon Cunliffe</a:t>
            </a:r>
          </a:p>
        </p:txBody>
      </p:sp>
    </p:spTree>
    <p:extLst>
      <p:ext uri="{BB962C8B-B14F-4D97-AF65-F5344CB8AC3E}">
        <p14:creationId xmlns:p14="http://schemas.microsoft.com/office/powerpoint/2010/main" val="201923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4DC5C0-D115-AA97-56A9-3A3AA3D20C7F}"/>
              </a:ext>
            </a:extLst>
          </p:cNvPr>
          <p:cNvSpPr>
            <a:spLocks noGrp="1"/>
          </p:cNvSpPr>
          <p:nvPr>
            <p:ph type="sldNum" sz="quarter" idx="4"/>
          </p:nvPr>
        </p:nvSpPr>
        <p:spPr/>
        <p:txBody>
          <a:bodyPr/>
          <a:lstStyle/>
          <a:p>
            <a:pPr defTabSz="685800"/>
            <a:fld id="{40FC62D0-A2F2-4BF8-8DAC-E86C11000EC3}" type="slidenum">
              <a:rPr lang="en-GB">
                <a:solidFill>
                  <a:srgbClr val="3F3F3F">
                    <a:lumMod val="50000"/>
                    <a:lumOff val="50000"/>
                  </a:srgbClr>
                </a:solidFill>
                <a:latin typeface="Arial" panose="020B0604020202020204"/>
              </a:rPr>
              <a:pPr defTabSz="685800"/>
              <a:t>18</a:t>
            </a:fld>
            <a:endParaRPr lang="en-GB">
              <a:solidFill>
                <a:srgbClr val="3F3F3F">
                  <a:lumMod val="50000"/>
                  <a:lumOff val="50000"/>
                </a:srgbClr>
              </a:solidFill>
              <a:latin typeface="Arial" panose="020B0604020202020204"/>
            </a:endParaRPr>
          </a:p>
        </p:txBody>
      </p:sp>
      <p:sp>
        <p:nvSpPr>
          <p:cNvPr id="3" name="Title 2">
            <a:extLst>
              <a:ext uri="{FF2B5EF4-FFF2-40B4-BE49-F238E27FC236}">
                <a16:creationId xmlns:a16="http://schemas.microsoft.com/office/drawing/2014/main" id="{4054D6F7-9345-30AE-EC43-2D52DBDCA7C8}"/>
              </a:ext>
            </a:extLst>
          </p:cNvPr>
          <p:cNvSpPr>
            <a:spLocks noGrp="1"/>
          </p:cNvSpPr>
          <p:nvPr>
            <p:ph type="title"/>
          </p:nvPr>
        </p:nvSpPr>
        <p:spPr>
          <a:xfrm>
            <a:off x="828678" y="422066"/>
            <a:ext cx="8189592" cy="859536"/>
          </a:xfrm>
        </p:spPr>
        <p:txBody>
          <a:bodyPr>
            <a:normAutofit fontScale="90000"/>
          </a:bodyPr>
          <a:lstStyle/>
          <a:p>
            <a:r>
              <a:rPr lang="en-GB" dirty="0"/>
              <a:t>Key Recommendations (88 in Total)</a:t>
            </a:r>
          </a:p>
        </p:txBody>
      </p:sp>
      <p:sp>
        <p:nvSpPr>
          <p:cNvPr id="7" name="TextBox 6">
            <a:extLst>
              <a:ext uri="{FF2B5EF4-FFF2-40B4-BE49-F238E27FC236}">
                <a16:creationId xmlns:a16="http://schemas.microsoft.com/office/drawing/2014/main" id="{AEC96B6B-8D98-5F7C-0313-D851C11C0969}"/>
              </a:ext>
            </a:extLst>
          </p:cNvPr>
          <p:cNvSpPr txBox="1"/>
          <p:nvPr/>
        </p:nvSpPr>
        <p:spPr>
          <a:xfrm>
            <a:off x="887179" y="1179523"/>
            <a:ext cx="3970572" cy="4870564"/>
          </a:xfrm>
          <a:prstGeom prst="rect">
            <a:avLst/>
          </a:prstGeom>
          <a:noFill/>
        </p:spPr>
        <p:txBody>
          <a:bodyPr wrap="square" rtlCol="0">
            <a:spAutoFit/>
          </a:bodyPr>
          <a:lstStyle/>
          <a:p>
            <a:pPr defTabSz="685800"/>
            <a:r>
              <a:rPr lang="en-GB" sz="1350" b="1" dirty="0">
                <a:solidFill>
                  <a:srgbClr val="3F3F3F"/>
                </a:solidFill>
                <a:latin typeface="Arial" panose="020B0604020202020204"/>
              </a:rPr>
              <a:t>1. Strategic Direction</a:t>
            </a:r>
            <a:endParaRPr lang="en-GB" sz="1350" dirty="0">
              <a:solidFill>
                <a:srgbClr val="3F3F3F"/>
              </a:solidFill>
              <a:latin typeface="Arial" panose="020B0604020202020204"/>
            </a:endParaRPr>
          </a:p>
          <a:p>
            <a:pPr defTabSz="685800"/>
            <a:r>
              <a:rPr lang="en-GB" sz="1350" dirty="0">
                <a:solidFill>
                  <a:srgbClr val="3F3F3F"/>
                </a:solidFill>
                <a:latin typeface="Arial" panose="020B0604020202020204"/>
              </a:rPr>
              <a:t>Introduce a National Water Strategy for England and Wales.</a:t>
            </a:r>
          </a:p>
          <a:p>
            <a:pPr defTabSz="685800"/>
            <a:r>
              <a:rPr lang="en-GB" sz="1350" dirty="0">
                <a:solidFill>
                  <a:srgbClr val="3F3F3F"/>
                </a:solidFill>
                <a:latin typeface="Arial" panose="020B0604020202020204"/>
              </a:rPr>
              <a:t>Replace fragmented guidance with a cross-sectoral, long-term framework.</a:t>
            </a:r>
          </a:p>
          <a:p>
            <a:pPr defTabSz="685800"/>
            <a:r>
              <a:rPr lang="en-GB" sz="1350" dirty="0">
                <a:solidFill>
                  <a:srgbClr val="3F3F3F"/>
                </a:solidFill>
                <a:latin typeface="Arial" panose="020B0604020202020204"/>
              </a:rPr>
              <a:t>Establish a Ministerial Statement of Water Industry Priorities (MSWIP).</a:t>
            </a:r>
          </a:p>
          <a:p>
            <a:pPr defTabSz="685800"/>
            <a:r>
              <a:rPr lang="en-GB" sz="1350" b="1" dirty="0">
                <a:solidFill>
                  <a:srgbClr val="3F3F3F"/>
                </a:solidFill>
                <a:latin typeface="Arial" panose="020B0604020202020204"/>
              </a:rPr>
              <a:t>2. Planning Reform</a:t>
            </a:r>
            <a:endParaRPr lang="en-GB" sz="1350" dirty="0">
              <a:solidFill>
                <a:srgbClr val="3F3F3F"/>
              </a:solidFill>
              <a:latin typeface="Arial" panose="020B0604020202020204"/>
            </a:endParaRPr>
          </a:p>
          <a:p>
            <a:pPr defTabSz="685800"/>
            <a:r>
              <a:rPr lang="en-GB" sz="1350" dirty="0">
                <a:solidFill>
                  <a:srgbClr val="3F3F3F"/>
                </a:solidFill>
                <a:latin typeface="Arial" panose="020B0604020202020204"/>
              </a:rPr>
              <a:t>Create regional systems planners in England and a national planner in Wales.</a:t>
            </a:r>
          </a:p>
          <a:p>
            <a:pPr defTabSz="685800"/>
            <a:r>
              <a:rPr lang="en-GB" sz="1350" dirty="0">
                <a:solidFill>
                  <a:srgbClr val="3F3F3F"/>
                </a:solidFill>
                <a:latin typeface="Arial" panose="020B0604020202020204"/>
              </a:rPr>
              <a:t>Consolidate 9 existing water company plans into 2 core frameworks: Water Environment and Water Supply.</a:t>
            </a:r>
          </a:p>
          <a:p>
            <a:pPr defTabSz="685800"/>
            <a:r>
              <a:rPr lang="en-GB" sz="1350" dirty="0">
                <a:solidFill>
                  <a:srgbClr val="3F3F3F"/>
                </a:solidFill>
                <a:latin typeface="Arial" panose="020B0604020202020204"/>
              </a:rPr>
              <a:t>Adopt a 5/10/25-year investment model to replace rigid 5-year delivery cycles.</a:t>
            </a:r>
          </a:p>
          <a:p>
            <a:pPr defTabSz="685800"/>
            <a:r>
              <a:rPr lang="en-GB" sz="1350" b="1" dirty="0">
                <a:solidFill>
                  <a:srgbClr val="3F3F3F"/>
                </a:solidFill>
                <a:latin typeface="Arial" panose="020B0604020202020204"/>
              </a:rPr>
              <a:t>3. Legislative Reform</a:t>
            </a:r>
            <a:endParaRPr lang="en-GB" sz="1350" dirty="0">
              <a:solidFill>
                <a:srgbClr val="3F3F3F"/>
              </a:solidFill>
              <a:latin typeface="Arial" panose="020B0604020202020204"/>
            </a:endParaRPr>
          </a:p>
          <a:p>
            <a:pPr defTabSz="685800"/>
            <a:r>
              <a:rPr lang="en-GB" sz="1350" dirty="0">
                <a:solidFill>
                  <a:srgbClr val="3F3F3F"/>
                </a:solidFill>
                <a:latin typeface="Arial" panose="020B0604020202020204"/>
              </a:rPr>
              <a:t>Review and rationalise over 100 pieces of water legislation.</a:t>
            </a:r>
          </a:p>
          <a:p>
            <a:pPr defTabSz="685800"/>
            <a:r>
              <a:rPr lang="en-GB" sz="1350" dirty="0">
                <a:solidFill>
                  <a:srgbClr val="3F3F3F"/>
                </a:solidFill>
                <a:latin typeface="Arial" panose="020B0604020202020204"/>
              </a:rPr>
              <a:t>Update the Water Framework Directive (WFD) and Urban Wastewater Treatment Regulations (UWWTR).</a:t>
            </a:r>
          </a:p>
          <a:p>
            <a:pPr defTabSz="685800"/>
            <a:r>
              <a:rPr lang="en-GB" sz="1350" dirty="0">
                <a:solidFill>
                  <a:srgbClr val="3F3F3F"/>
                </a:solidFill>
                <a:latin typeface="Arial" panose="020B0604020202020204"/>
              </a:rPr>
              <a:t>Introduce a new statutory target for water body health and integrate public health outcomes.</a:t>
            </a:r>
          </a:p>
        </p:txBody>
      </p:sp>
      <p:sp>
        <p:nvSpPr>
          <p:cNvPr id="10" name="TextBox 9">
            <a:extLst>
              <a:ext uri="{FF2B5EF4-FFF2-40B4-BE49-F238E27FC236}">
                <a16:creationId xmlns:a16="http://schemas.microsoft.com/office/drawing/2014/main" id="{26AC8FA5-B27E-BA51-2C29-665F392BB847}"/>
              </a:ext>
            </a:extLst>
          </p:cNvPr>
          <p:cNvSpPr txBox="1"/>
          <p:nvPr/>
        </p:nvSpPr>
        <p:spPr>
          <a:xfrm>
            <a:off x="5097874" y="1387272"/>
            <a:ext cx="3821430" cy="4455066"/>
          </a:xfrm>
          <a:prstGeom prst="rect">
            <a:avLst/>
          </a:prstGeom>
          <a:noFill/>
        </p:spPr>
        <p:txBody>
          <a:bodyPr wrap="square" rtlCol="0">
            <a:spAutoFit/>
          </a:bodyPr>
          <a:lstStyle/>
          <a:p>
            <a:pPr defTabSz="685800"/>
            <a:r>
              <a:rPr lang="en-GB" sz="1350" b="1">
                <a:solidFill>
                  <a:srgbClr val="3F3F3F"/>
                </a:solidFill>
                <a:latin typeface="Arial" panose="020B0604020202020204"/>
              </a:rPr>
              <a:t>5. Infrastructure &amp; Resilience</a:t>
            </a:r>
            <a:endParaRPr lang="en-GB" sz="1350">
              <a:solidFill>
                <a:srgbClr val="3F3F3F"/>
              </a:solidFill>
              <a:latin typeface="Arial" panose="020B0604020202020204"/>
            </a:endParaRPr>
          </a:p>
          <a:p>
            <a:pPr defTabSz="685800"/>
            <a:r>
              <a:rPr lang="en-GB" sz="1350">
                <a:solidFill>
                  <a:srgbClr val="3F3F3F"/>
                </a:solidFill>
                <a:latin typeface="Arial" panose="020B0604020202020204"/>
              </a:rPr>
              <a:t>Develop statutory resilience standards for infrastructure and supply chains.</a:t>
            </a:r>
          </a:p>
          <a:p>
            <a:pPr defTabSz="685800"/>
            <a:r>
              <a:rPr lang="en-GB" sz="1350">
                <a:solidFill>
                  <a:srgbClr val="3F3F3F"/>
                </a:solidFill>
                <a:latin typeface="Arial" panose="020B0604020202020204"/>
              </a:rPr>
              <a:t>Improve asset mapping, delivery assurance, and security legislation.</a:t>
            </a:r>
          </a:p>
          <a:p>
            <a:pPr defTabSz="685800"/>
            <a:r>
              <a:rPr lang="en-GB" sz="1350">
                <a:solidFill>
                  <a:srgbClr val="3F3F3F"/>
                </a:solidFill>
                <a:latin typeface="Arial" panose="020B0604020202020204"/>
              </a:rPr>
              <a:t>Expand Direct Procurement for Customers (DPC) and streamline planning processes.</a:t>
            </a:r>
          </a:p>
          <a:p>
            <a:pPr defTabSz="685800"/>
            <a:r>
              <a:rPr lang="en-GB" sz="1350" b="1">
                <a:solidFill>
                  <a:srgbClr val="3F3F3F"/>
                </a:solidFill>
                <a:latin typeface="Arial" panose="020B0604020202020204"/>
              </a:rPr>
              <a:t>6. Governance &amp; Ownership</a:t>
            </a:r>
            <a:endParaRPr lang="en-GB" sz="1350">
              <a:solidFill>
                <a:srgbClr val="3F3F3F"/>
              </a:solidFill>
              <a:latin typeface="Arial" panose="020B0604020202020204"/>
            </a:endParaRPr>
          </a:p>
          <a:p>
            <a:pPr defTabSz="685800"/>
            <a:r>
              <a:rPr lang="en-GB" sz="1350">
                <a:solidFill>
                  <a:srgbClr val="3F3F3F"/>
                </a:solidFill>
                <a:latin typeface="Arial" panose="020B0604020202020204"/>
              </a:rPr>
              <a:t>Strengthen regulatory powers over ownership and governance.</a:t>
            </a:r>
          </a:p>
          <a:p>
            <a:pPr defTabSz="685800"/>
            <a:r>
              <a:rPr lang="en-GB" sz="1350">
                <a:solidFill>
                  <a:srgbClr val="3F3F3F"/>
                </a:solidFill>
                <a:latin typeface="Arial" panose="020B0604020202020204"/>
              </a:rPr>
              <a:t>Introduce a senior accountability regime and public benefit clauses in licenses.</a:t>
            </a:r>
          </a:p>
          <a:p>
            <a:pPr defTabSz="685800"/>
            <a:r>
              <a:rPr lang="en-GB" sz="1350">
                <a:solidFill>
                  <a:srgbClr val="3F3F3F"/>
                </a:solidFill>
                <a:latin typeface="Arial" panose="020B0604020202020204"/>
              </a:rPr>
              <a:t>Improve financial resilience and investor confidence.</a:t>
            </a:r>
          </a:p>
          <a:p>
            <a:pPr defTabSz="685800"/>
            <a:r>
              <a:rPr lang="en-GB" sz="1350" b="1">
                <a:solidFill>
                  <a:srgbClr val="3F3F3F"/>
                </a:solidFill>
                <a:latin typeface="Arial" panose="020B0604020202020204"/>
              </a:rPr>
              <a:t>7. Innovation &amp; Technology</a:t>
            </a:r>
            <a:endParaRPr lang="en-GB" sz="1350">
              <a:solidFill>
                <a:srgbClr val="3F3F3F"/>
              </a:solidFill>
              <a:latin typeface="Arial" panose="020B0604020202020204"/>
            </a:endParaRPr>
          </a:p>
          <a:p>
            <a:pPr defTabSz="685800"/>
            <a:r>
              <a:rPr lang="en-GB" sz="1350">
                <a:solidFill>
                  <a:srgbClr val="3F3F3F"/>
                </a:solidFill>
                <a:latin typeface="Arial" panose="020B0604020202020204"/>
              </a:rPr>
              <a:t>Introduce regulatory sandboxes and review innovation funding mechanisms.</a:t>
            </a:r>
          </a:p>
          <a:p>
            <a:pPr defTabSz="685800"/>
            <a:r>
              <a:rPr lang="en-GB" sz="1350">
                <a:solidFill>
                  <a:srgbClr val="3F3F3F"/>
                </a:solidFill>
                <a:latin typeface="Arial" panose="020B0604020202020204"/>
              </a:rPr>
              <a:t>Encourage collaboration with academia and industry.</a:t>
            </a:r>
          </a:p>
          <a:p>
            <a:pPr defTabSz="685800"/>
            <a:r>
              <a:rPr lang="en-GB" sz="1350">
                <a:solidFill>
                  <a:srgbClr val="3F3F3F"/>
                </a:solidFill>
                <a:latin typeface="Arial" panose="020B0604020202020204"/>
              </a:rPr>
              <a:t>Disseminate innovation learnings across the sector.</a:t>
            </a:r>
          </a:p>
        </p:txBody>
      </p:sp>
      <p:pic>
        <p:nvPicPr>
          <p:cNvPr id="11" name="Picture 10">
            <a:extLst>
              <a:ext uri="{FF2B5EF4-FFF2-40B4-BE49-F238E27FC236}">
                <a16:creationId xmlns:a16="http://schemas.microsoft.com/office/drawing/2014/main" id="{95C28F99-1F4A-B1E7-9EAB-F08D379E0918}"/>
              </a:ext>
            </a:extLst>
          </p:cNvPr>
          <p:cNvPicPr>
            <a:picLocks noChangeAspect="1"/>
          </p:cNvPicPr>
          <p:nvPr/>
        </p:nvPicPr>
        <p:blipFill>
          <a:blip r:embed="rId2"/>
          <a:stretch>
            <a:fillRect/>
          </a:stretch>
        </p:blipFill>
        <p:spPr>
          <a:xfrm>
            <a:off x="9159427" y="1753236"/>
            <a:ext cx="2217612" cy="2917189"/>
          </a:xfrm>
          <a:prstGeom prst="rect">
            <a:avLst/>
          </a:prstGeom>
        </p:spPr>
      </p:pic>
    </p:spTree>
    <p:extLst>
      <p:ext uri="{BB962C8B-B14F-4D97-AF65-F5344CB8AC3E}">
        <p14:creationId xmlns:p14="http://schemas.microsoft.com/office/powerpoint/2010/main" val="150730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701B39-137A-5230-258E-29526C0122E4}"/>
              </a:ext>
            </a:extLst>
          </p:cNvPr>
          <p:cNvSpPr>
            <a:spLocks noGrp="1"/>
          </p:cNvSpPr>
          <p:nvPr>
            <p:ph type="sldNum" sz="quarter" idx="4"/>
          </p:nvPr>
        </p:nvSpPr>
        <p:spPr/>
        <p:txBody>
          <a:bodyPr/>
          <a:lstStyle/>
          <a:p>
            <a:pPr defTabSz="685800"/>
            <a:fld id="{40FC62D0-A2F2-4BF8-8DAC-E86C11000EC3}" type="slidenum">
              <a:rPr lang="en-GB">
                <a:solidFill>
                  <a:srgbClr val="FFFFFF">
                    <a:lumMod val="65000"/>
                  </a:srgbClr>
                </a:solidFill>
                <a:latin typeface="Arial" panose="020B0604020202020204"/>
              </a:rPr>
              <a:pPr defTabSz="685800"/>
              <a:t>19</a:t>
            </a:fld>
            <a:endParaRPr lang="en-GB" dirty="0">
              <a:solidFill>
                <a:srgbClr val="FFFFFF">
                  <a:lumMod val="65000"/>
                </a:srgbClr>
              </a:solidFill>
              <a:latin typeface="Arial" panose="020B0604020202020204"/>
            </a:endParaRPr>
          </a:p>
        </p:txBody>
      </p:sp>
      <p:sp>
        <p:nvSpPr>
          <p:cNvPr id="3" name="Title 2">
            <a:extLst>
              <a:ext uri="{FF2B5EF4-FFF2-40B4-BE49-F238E27FC236}">
                <a16:creationId xmlns:a16="http://schemas.microsoft.com/office/drawing/2014/main" id="{91311C58-1223-C186-1B62-E8D0612FE70E}"/>
              </a:ext>
            </a:extLst>
          </p:cNvPr>
          <p:cNvSpPr>
            <a:spLocks noGrp="1"/>
          </p:cNvSpPr>
          <p:nvPr>
            <p:ph type="title"/>
          </p:nvPr>
        </p:nvSpPr>
        <p:spPr>
          <a:xfrm>
            <a:off x="228600" y="303815"/>
            <a:ext cx="6366510" cy="1262095"/>
          </a:xfrm>
        </p:spPr>
        <p:txBody>
          <a:bodyPr>
            <a:normAutofit/>
          </a:bodyPr>
          <a:lstStyle/>
          <a:p>
            <a:r>
              <a:rPr lang="en-GB" dirty="0"/>
              <a:t>Proposed Regional System Planning Model</a:t>
            </a:r>
          </a:p>
        </p:txBody>
      </p:sp>
      <p:pic>
        <p:nvPicPr>
          <p:cNvPr id="7" name="Content Placeholder 6">
            <a:extLst>
              <a:ext uri="{FF2B5EF4-FFF2-40B4-BE49-F238E27FC236}">
                <a16:creationId xmlns:a16="http://schemas.microsoft.com/office/drawing/2014/main" id="{2CB20210-295D-1F61-D6BE-BECBA5DBAFD9}"/>
              </a:ext>
            </a:extLst>
          </p:cNvPr>
          <p:cNvPicPr>
            <a:picLocks noGrp="1" noChangeAspect="1"/>
          </p:cNvPicPr>
          <p:nvPr>
            <p:ph sz="quarter" idx="13"/>
          </p:nvPr>
        </p:nvPicPr>
        <p:blipFill>
          <a:blip r:embed="rId2"/>
          <a:stretch>
            <a:fillRect/>
          </a:stretch>
        </p:blipFill>
        <p:spPr>
          <a:xfrm>
            <a:off x="422910" y="3641295"/>
            <a:ext cx="1798226" cy="2395304"/>
          </a:xfrm>
          <a:prstGeom prst="rect">
            <a:avLst/>
          </a:prstGeom>
        </p:spPr>
      </p:pic>
      <p:pic>
        <p:nvPicPr>
          <p:cNvPr id="6" name="Content Placeholder 5">
            <a:extLst>
              <a:ext uri="{FF2B5EF4-FFF2-40B4-BE49-F238E27FC236}">
                <a16:creationId xmlns:a16="http://schemas.microsoft.com/office/drawing/2014/main" id="{6860FE8C-8FDD-5EC4-67FA-A334A440B1BE}"/>
              </a:ext>
            </a:extLst>
          </p:cNvPr>
          <p:cNvPicPr>
            <a:picLocks noChangeAspect="1"/>
          </p:cNvPicPr>
          <p:nvPr/>
        </p:nvPicPr>
        <p:blipFill>
          <a:blip r:embed="rId3"/>
          <a:stretch>
            <a:fillRect/>
          </a:stretch>
        </p:blipFill>
        <p:spPr>
          <a:xfrm>
            <a:off x="8111490" y="463836"/>
            <a:ext cx="4080510" cy="5572763"/>
          </a:xfrm>
          <a:prstGeom prst="rect">
            <a:avLst/>
          </a:prstGeom>
        </p:spPr>
      </p:pic>
      <p:sp>
        <p:nvSpPr>
          <p:cNvPr id="8" name="TextBox 7">
            <a:extLst>
              <a:ext uri="{FF2B5EF4-FFF2-40B4-BE49-F238E27FC236}">
                <a16:creationId xmlns:a16="http://schemas.microsoft.com/office/drawing/2014/main" id="{5C14896A-A000-A8DD-3D1B-406E424D9175}"/>
              </a:ext>
            </a:extLst>
          </p:cNvPr>
          <p:cNvSpPr txBox="1"/>
          <p:nvPr/>
        </p:nvSpPr>
        <p:spPr>
          <a:xfrm>
            <a:off x="422910" y="1863436"/>
            <a:ext cx="6629400" cy="1131079"/>
          </a:xfrm>
          <a:prstGeom prst="rect">
            <a:avLst/>
          </a:prstGeom>
          <a:noFill/>
        </p:spPr>
        <p:txBody>
          <a:bodyPr wrap="square" rtlCol="0">
            <a:spAutoFit/>
          </a:bodyPr>
          <a:lstStyle/>
          <a:p>
            <a:pPr defTabSz="685800"/>
            <a:r>
              <a:rPr lang="en-GB" sz="1350" b="1" dirty="0">
                <a:solidFill>
                  <a:srgbClr val="002D72"/>
                </a:solidFill>
                <a:latin typeface="Arial" panose="020B0604020202020204"/>
              </a:rPr>
              <a:t>Recommendation 3: A comprehensive systems planning framework should be introduced for England and Wales, with responsibility for integrated and holistic water system planning. In England, the systems planners should be regional – or ‘regional water authorities’. In Wales, the systems planner should be a national authority.</a:t>
            </a:r>
          </a:p>
        </p:txBody>
      </p:sp>
      <p:sp>
        <p:nvSpPr>
          <p:cNvPr id="9" name="TextBox 8">
            <a:extLst>
              <a:ext uri="{FF2B5EF4-FFF2-40B4-BE49-F238E27FC236}">
                <a16:creationId xmlns:a16="http://schemas.microsoft.com/office/drawing/2014/main" id="{7FE50259-C809-CB6C-356F-A260EAA8B635}"/>
              </a:ext>
            </a:extLst>
          </p:cNvPr>
          <p:cNvSpPr txBox="1"/>
          <p:nvPr/>
        </p:nvSpPr>
        <p:spPr>
          <a:xfrm>
            <a:off x="2617470" y="3577871"/>
            <a:ext cx="4251960" cy="1962076"/>
          </a:xfrm>
          <a:prstGeom prst="rect">
            <a:avLst/>
          </a:prstGeom>
          <a:noFill/>
        </p:spPr>
        <p:txBody>
          <a:bodyPr wrap="square" rtlCol="0">
            <a:spAutoFit/>
          </a:bodyPr>
          <a:lstStyle/>
          <a:p>
            <a:pPr defTabSz="685800"/>
            <a:r>
              <a:rPr lang="en-GB" sz="1350" dirty="0">
                <a:solidFill>
                  <a:srgbClr val="0097A9"/>
                </a:solidFill>
                <a:latin typeface="Arial" panose="020B0604020202020204"/>
              </a:rPr>
              <a:t>This recommendation outlines the systems planners’: • functions </a:t>
            </a:r>
          </a:p>
          <a:p>
            <a:pPr defTabSz="685800"/>
            <a:r>
              <a:rPr lang="en-GB" sz="1350" dirty="0">
                <a:solidFill>
                  <a:srgbClr val="0097A9"/>
                </a:solidFill>
                <a:latin typeface="Arial" panose="020B0604020202020204"/>
              </a:rPr>
              <a:t>• geographic scale </a:t>
            </a:r>
          </a:p>
          <a:p>
            <a:pPr defTabSz="685800"/>
            <a:r>
              <a:rPr lang="en-GB" sz="1350" dirty="0">
                <a:solidFill>
                  <a:srgbClr val="0097A9"/>
                </a:solidFill>
                <a:latin typeface="Arial" panose="020B0604020202020204"/>
              </a:rPr>
              <a:t>• responsibilities for convening and consultation </a:t>
            </a:r>
          </a:p>
          <a:p>
            <a:pPr defTabSz="685800"/>
            <a:r>
              <a:rPr lang="en-GB" sz="1350" dirty="0">
                <a:solidFill>
                  <a:srgbClr val="0097A9"/>
                </a:solidFill>
                <a:latin typeface="Arial" panose="020B0604020202020204"/>
              </a:rPr>
              <a:t>• levers to drive action by other sectors </a:t>
            </a:r>
          </a:p>
          <a:p>
            <a:pPr defTabSz="685800"/>
            <a:r>
              <a:rPr lang="en-GB" sz="1350" dirty="0">
                <a:solidFill>
                  <a:srgbClr val="0097A9"/>
                </a:solidFill>
                <a:latin typeface="Arial" panose="020B0604020202020204"/>
              </a:rPr>
              <a:t>• national coordination arrangements </a:t>
            </a:r>
          </a:p>
          <a:p>
            <a:pPr defTabSz="685800"/>
            <a:r>
              <a:rPr lang="en-GB" sz="1350" dirty="0">
                <a:solidFill>
                  <a:srgbClr val="0097A9"/>
                </a:solidFill>
                <a:latin typeface="Arial" panose="020B0604020202020204"/>
              </a:rPr>
              <a:t>• composition – for instance, their chairs, strategic boards </a:t>
            </a:r>
          </a:p>
          <a:p>
            <a:pPr defTabSz="685800"/>
            <a:r>
              <a:rPr lang="en-GB" sz="1350" dirty="0">
                <a:solidFill>
                  <a:srgbClr val="0097A9"/>
                </a:solidFill>
                <a:latin typeface="Arial" panose="020B0604020202020204"/>
              </a:rPr>
              <a:t>• organisational independence</a:t>
            </a:r>
          </a:p>
        </p:txBody>
      </p:sp>
    </p:spTree>
    <p:extLst>
      <p:ext uri="{BB962C8B-B14F-4D97-AF65-F5344CB8AC3E}">
        <p14:creationId xmlns:p14="http://schemas.microsoft.com/office/powerpoint/2010/main" val="1943712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8DC9-ADEF-0262-AB3C-EF6113FCCF9B}"/>
              </a:ext>
            </a:extLst>
          </p:cNvPr>
          <p:cNvSpPr>
            <a:spLocks noGrp="1"/>
          </p:cNvSpPr>
          <p:nvPr>
            <p:ph type="title"/>
          </p:nvPr>
        </p:nvSpPr>
        <p:spPr/>
        <p:txBody>
          <a:bodyPr/>
          <a:lstStyle/>
          <a:p>
            <a:r>
              <a:rPr lang="en-GB">
                <a:latin typeface="Wallop" panose="00000500000000000000" pitchFamily="50" charset="0"/>
              </a:rPr>
              <a:t>House Keeping &amp; Introductions</a:t>
            </a:r>
          </a:p>
        </p:txBody>
      </p:sp>
      <p:sp>
        <p:nvSpPr>
          <p:cNvPr id="3" name="Content Placeholder 2">
            <a:extLst>
              <a:ext uri="{FF2B5EF4-FFF2-40B4-BE49-F238E27FC236}">
                <a16:creationId xmlns:a16="http://schemas.microsoft.com/office/drawing/2014/main" id="{C6F3B323-C3C5-3AA6-113E-60E3761EF1C7}"/>
              </a:ext>
            </a:extLst>
          </p:cNvPr>
          <p:cNvSpPr>
            <a:spLocks noGrp="1"/>
          </p:cNvSpPr>
          <p:nvPr>
            <p:ph idx="1"/>
          </p:nvPr>
        </p:nvSpPr>
        <p:spPr>
          <a:xfrm>
            <a:off x="523409" y="1419746"/>
            <a:ext cx="11031178" cy="4712804"/>
          </a:xfrm>
        </p:spPr>
        <p:txBody>
          <a:bodyPr/>
          <a:lstStyle/>
          <a:p>
            <a:pPr marL="285750" indent="-285750" algn="l" rtl="0" fontAlgn="base">
              <a:lnSpc>
                <a:spcPct val="150000"/>
              </a:lnSpc>
              <a:spcBef>
                <a:spcPts val="0"/>
              </a:spcBef>
              <a:spcAft>
                <a:spcPts val="600"/>
              </a:spcAft>
              <a:buFont typeface="Arial" panose="020B0604020202020204" pitchFamily="34" charset="0"/>
              <a:buChar char="•"/>
            </a:pPr>
            <a:r>
              <a:rPr lang="en-GB" sz="1800">
                <a:latin typeface="Wallop" panose="00000500000000000000" pitchFamily="50" charset="0"/>
              </a:rPr>
              <a:t>This m</a:t>
            </a:r>
            <a:r>
              <a:rPr lang="en-GB" sz="1800" b="0" i="0" u="none" strike="noStrike">
                <a:effectLst/>
                <a:latin typeface="Wallop" panose="00000500000000000000" pitchFamily="50" charset="0"/>
              </a:rPr>
              <a:t>eeting is being recorded</a:t>
            </a:r>
            <a:endParaRPr lang="en-US" b="0" i="0">
              <a:effectLst/>
              <a:latin typeface="Arial" panose="020B0604020202020204" pitchFamily="34" charset="0"/>
            </a:endParaRPr>
          </a:p>
          <a:p>
            <a:pPr marL="285750" indent="-285750" algn="l" rtl="0" fontAlgn="base">
              <a:lnSpc>
                <a:spcPct val="150000"/>
              </a:lnSpc>
              <a:spcBef>
                <a:spcPts val="0"/>
              </a:spcBef>
              <a:spcAft>
                <a:spcPts val="600"/>
              </a:spcAft>
              <a:buFont typeface="Arial" panose="020B0604020202020204" pitchFamily="34" charset="0"/>
              <a:buChar char="•"/>
            </a:pPr>
            <a:r>
              <a:rPr lang="en-GB" sz="1800" b="0" i="0" u="none" strike="noStrike">
                <a:effectLst/>
                <a:latin typeface="Wallop" panose="00000500000000000000" pitchFamily="50" charset="0"/>
              </a:rPr>
              <a:t>Slides </a:t>
            </a:r>
            <a:r>
              <a:rPr lang="en-GB" sz="1800">
                <a:latin typeface="Wallop" panose="00000500000000000000" pitchFamily="50" charset="0"/>
              </a:rPr>
              <a:t>and r</a:t>
            </a:r>
            <a:r>
              <a:rPr lang="en-GB" sz="1800" b="0" i="0" u="none" strike="noStrike">
                <a:effectLst/>
                <a:latin typeface="Wallop" panose="00000500000000000000" pitchFamily="50" charset="0"/>
              </a:rPr>
              <a:t>ecording will be available for members after the meeting</a:t>
            </a:r>
            <a:r>
              <a:rPr lang="en-GB" sz="1800" b="0" i="0">
                <a:effectLst/>
                <a:latin typeface="Wallop" panose="00000500000000000000" pitchFamily="50" charset="0"/>
              </a:rPr>
              <a:t>​</a:t>
            </a:r>
            <a:endParaRPr lang="en-GB" b="0" i="0">
              <a:effectLst/>
              <a:latin typeface="Arial" panose="020B0604020202020204" pitchFamily="34" charset="0"/>
            </a:endParaRPr>
          </a:p>
          <a:p>
            <a:pPr marL="285750" indent="-285750" algn="l" rtl="0" fontAlgn="base">
              <a:lnSpc>
                <a:spcPct val="150000"/>
              </a:lnSpc>
              <a:spcBef>
                <a:spcPts val="0"/>
              </a:spcBef>
              <a:spcAft>
                <a:spcPts val="600"/>
              </a:spcAft>
              <a:buFont typeface="Arial" panose="020B0604020202020204" pitchFamily="34" charset="0"/>
              <a:buChar char="•"/>
            </a:pPr>
            <a:r>
              <a:rPr lang="en-GB" sz="1800" b="0" i="0" u="none" strike="noStrike">
                <a:effectLst/>
                <a:latin typeface="Wallop" panose="00000500000000000000" pitchFamily="50" charset="0"/>
              </a:rPr>
              <a:t>CCSA Competition Law Policy notice is attached to the meeting invite</a:t>
            </a:r>
            <a:r>
              <a:rPr lang="en-GB" sz="1800" b="0" i="0">
                <a:effectLst/>
                <a:latin typeface="Wallop" panose="00000500000000000000" pitchFamily="50" charset="0"/>
              </a:rPr>
              <a:t>​</a:t>
            </a:r>
            <a:endParaRPr lang="en-GB" sz="1800" u="none" strike="noStrike">
              <a:latin typeface="Wallop" panose="00000500000000000000" pitchFamily="50" charset="0"/>
            </a:endParaRPr>
          </a:p>
          <a:p>
            <a:pPr marL="285750" indent="-285750" algn="l" rtl="0" fontAlgn="base">
              <a:lnSpc>
                <a:spcPct val="150000"/>
              </a:lnSpc>
              <a:spcBef>
                <a:spcPts val="0"/>
              </a:spcBef>
              <a:spcAft>
                <a:spcPts val="600"/>
              </a:spcAft>
              <a:buFont typeface="Arial" panose="020B0604020202020204" pitchFamily="34" charset="0"/>
              <a:buChar char="•"/>
            </a:pPr>
            <a:r>
              <a:rPr lang="en-GB" sz="1800" b="0" i="0" u="none" strike="noStrike">
                <a:effectLst/>
                <a:latin typeface="Wallop" panose="00000500000000000000" pitchFamily="50" charset="0"/>
              </a:rPr>
              <a:t>If you are not speaking, please mute your microphone</a:t>
            </a:r>
            <a:r>
              <a:rPr lang="en-GB" sz="1800" b="0" i="0">
                <a:effectLst/>
                <a:latin typeface="Wallop" panose="00000500000000000000" pitchFamily="50" charset="0"/>
              </a:rPr>
              <a:t>​</a:t>
            </a:r>
            <a:endParaRPr lang="en-GB" b="0" i="0">
              <a:effectLst/>
              <a:latin typeface="Arial" panose="020B0604020202020204" pitchFamily="34" charset="0"/>
            </a:endParaRPr>
          </a:p>
          <a:p>
            <a:pPr marL="285750" indent="-285750" algn="l" rtl="0" fontAlgn="base">
              <a:lnSpc>
                <a:spcPct val="150000"/>
              </a:lnSpc>
              <a:spcBef>
                <a:spcPts val="0"/>
              </a:spcBef>
              <a:spcAft>
                <a:spcPts val="600"/>
              </a:spcAft>
              <a:buFont typeface="Arial" panose="020B0604020202020204" pitchFamily="34" charset="0"/>
              <a:buChar char="•"/>
            </a:pPr>
            <a:r>
              <a:rPr lang="en-GB" sz="1800" b="0" i="0" u="none" strike="noStrike">
                <a:effectLst/>
                <a:latin typeface="Wallop" panose="00000500000000000000" pitchFamily="50" charset="0"/>
              </a:rPr>
              <a:t>Please </a:t>
            </a:r>
            <a:r>
              <a:rPr lang="en-GB" sz="1800" b="1" i="0" u="none" strike="noStrike">
                <a:effectLst/>
                <a:latin typeface="Wallop" panose="00000500000000000000" pitchFamily="50" charset="0"/>
              </a:rPr>
              <a:t>raise your hand </a:t>
            </a:r>
            <a:r>
              <a:rPr lang="en-GB" sz="1800" b="0" i="0" u="none" strike="noStrike">
                <a:effectLst/>
                <a:latin typeface="Wallop" panose="00000500000000000000" pitchFamily="50" charset="0"/>
              </a:rPr>
              <a:t>if you wish to comment, you will be invited to come off mute, if you can also turn on your camera</a:t>
            </a:r>
            <a:r>
              <a:rPr lang="en-GB" sz="1800" b="0" i="0">
                <a:effectLst/>
                <a:latin typeface="Wallop" panose="00000500000000000000" pitchFamily="50" charset="0"/>
              </a:rPr>
              <a:t>​. </a:t>
            </a:r>
          </a:p>
          <a:p>
            <a:pPr marL="285750" indent="-285750" algn="l" rtl="0" fontAlgn="base">
              <a:lnSpc>
                <a:spcPct val="150000"/>
              </a:lnSpc>
              <a:spcBef>
                <a:spcPts val="0"/>
              </a:spcBef>
              <a:spcAft>
                <a:spcPts val="600"/>
              </a:spcAft>
              <a:buFont typeface="Arial" panose="020B0604020202020204" pitchFamily="34" charset="0"/>
              <a:buChar char="•"/>
            </a:pPr>
            <a:r>
              <a:rPr lang="en-GB" sz="1800" b="0" i="0" u="none" strike="noStrike">
                <a:effectLst/>
                <a:latin typeface="Wallop" panose="00000500000000000000" pitchFamily="50" charset="0"/>
              </a:rPr>
              <a:t>Please also pose any </a:t>
            </a:r>
            <a:r>
              <a:rPr lang="en-GB" sz="1800" b="1" i="0" u="none" strike="noStrike">
                <a:effectLst/>
                <a:latin typeface="Wallop" panose="00000500000000000000" pitchFamily="50" charset="0"/>
              </a:rPr>
              <a:t>comments in the chat </a:t>
            </a:r>
            <a:r>
              <a:rPr lang="en-GB" sz="1800" b="0" i="0" u="none" strike="noStrike">
                <a:effectLst/>
                <a:latin typeface="Wallop" panose="00000500000000000000" pitchFamily="50" charset="0"/>
              </a:rPr>
              <a:t>and these will be picked up by the secretariat</a:t>
            </a:r>
            <a:r>
              <a:rPr lang="en-GB" sz="1800" b="0" i="0">
                <a:effectLst/>
                <a:latin typeface="Wallop" panose="00000500000000000000" pitchFamily="50" charset="0"/>
              </a:rPr>
              <a:t>​.</a:t>
            </a:r>
          </a:p>
          <a:p>
            <a:pPr marL="285750" indent="-285750" algn="l" rtl="0" fontAlgn="base">
              <a:lnSpc>
                <a:spcPct val="150000"/>
              </a:lnSpc>
              <a:spcBef>
                <a:spcPts val="0"/>
              </a:spcBef>
              <a:spcAft>
                <a:spcPts val="600"/>
              </a:spcAft>
              <a:buFont typeface="Arial" panose="020B0604020202020204" pitchFamily="34" charset="0"/>
              <a:buChar char="•"/>
            </a:pPr>
            <a:r>
              <a:rPr lang="en-GB" sz="1800" u="none" strike="noStrike">
                <a:latin typeface="Wallop" panose="00000500000000000000" pitchFamily="50" charset="0"/>
              </a:rPr>
              <a:t>Introductions of any new members joining the call.</a:t>
            </a:r>
          </a:p>
        </p:txBody>
      </p:sp>
    </p:spTree>
    <p:extLst>
      <p:ext uri="{BB962C8B-B14F-4D97-AF65-F5344CB8AC3E}">
        <p14:creationId xmlns:p14="http://schemas.microsoft.com/office/powerpoint/2010/main" val="934753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7A9A22-6C4F-A959-8C5C-328D605DC3D2}"/>
              </a:ext>
            </a:extLst>
          </p:cNvPr>
          <p:cNvSpPr>
            <a:spLocks noGrp="1"/>
          </p:cNvSpPr>
          <p:nvPr>
            <p:ph type="sldNum" sz="quarter" idx="4"/>
          </p:nvPr>
        </p:nvSpPr>
        <p:spPr/>
        <p:txBody>
          <a:bodyPr/>
          <a:lstStyle/>
          <a:p>
            <a:pPr defTabSz="685800"/>
            <a:fld id="{40FC62D0-A2F2-4BF8-8DAC-E86C11000EC3}" type="slidenum">
              <a:rPr lang="en-GB">
                <a:solidFill>
                  <a:srgbClr val="3F3F3F">
                    <a:lumMod val="50000"/>
                    <a:lumOff val="50000"/>
                  </a:srgbClr>
                </a:solidFill>
                <a:latin typeface="Arial" panose="020B0604020202020204"/>
              </a:rPr>
              <a:pPr defTabSz="685800"/>
              <a:t>20</a:t>
            </a:fld>
            <a:endParaRPr lang="en-GB">
              <a:solidFill>
                <a:srgbClr val="3F3F3F">
                  <a:lumMod val="50000"/>
                  <a:lumOff val="50000"/>
                </a:srgbClr>
              </a:solidFill>
              <a:latin typeface="Arial" panose="020B0604020202020204"/>
            </a:endParaRPr>
          </a:p>
        </p:txBody>
      </p:sp>
      <p:sp>
        <p:nvSpPr>
          <p:cNvPr id="3" name="Title 2">
            <a:extLst>
              <a:ext uri="{FF2B5EF4-FFF2-40B4-BE49-F238E27FC236}">
                <a16:creationId xmlns:a16="http://schemas.microsoft.com/office/drawing/2014/main" id="{4384E35B-7910-406D-D03E-8FD3DE1FEF2B}"/>
              </a:ext>
            </a:extLst>
          </p:cNvPr>
          <p:cNvSpPr>
            <a:spLocks noGrp="1"/>
          </p:cNvSpPr>
          <p:nvPr>
            <p:ph type="title"/>
          </p:nvPr>
        </p:nvSpPr>
        <p:spPr/>
        <p:txBody>
          <a:bodyPr/>
          <a:lstStyle/>
          <a:p>
            <a:r>
              <a:rPr lang="en-GB" dirty="0"/>
              <a:t>Links</a:t>
            </a:r>
          </a:p>
        </p:txBody>
      </p:sp>
      <p:sp>
        <p:nvSpPr>
          <p:cNvPr id="4" name="Content Placeholder 3">
            <a:extLst>
              <a:ext uri="{FF2B5EF4-FFF2-40B4-BE49-F238E27FC236}">
                <a16:creationId xmlns:a16="http://schemas.microsoft.com/office/drawing/2014/main" id="{8FEFB261-E850-3A57-FFBE-A133470EE78A}"/>
              </a:ext>
            </a:extLst>
          </p:cNvPr>
          <p:cNvSpPr>
            <a:spLocks noGrp="1"/>
          </p:cNvSpPr>
          <p:nvPr>
            <p:ph sz="quarter" idx="13"/>
          </p:nvPr>
        </p:nvSpPr>
        <p:spPr/>
        <p:txBody>
          <a:bodyPr/>
          <a:lstStyle/>
          <a:p>
            <a:pPr marL="0" indent="0" defTabSz="685800" eaLnBrk="0" fontAlgn="base" hangingPunct="0">
              <a:spcBef>
                <a:spcPts val="0"/>
              </a:spcBef>
              <a:buClr>
                <a:srgbClr val="00007D"/>
              </a:buClr>
              <a:buSzPct val="75000"/>
              <a:buNone/>
              <a:defRPr/>
            </a:pPr>
            <a:r>
              <a:rPr lang="en-GB" sz="1500" b="1" dirty="0">
                <a:solidFill>
                  <a:schemeClr val="tx2"/>
                </a:solidFill>
                <a:hlinkClick r:id="rId2">
                  <a:extLst>
                    <a:ext uri="{A12FA001-AC4F-418D-AE19-62706E023703}">
                      <ahyp:hlinkClr xmlns:ahyp="http://schemas.microsoft.com/office/drawing/2018/hyperlinkcolor" val="tx"/>
                    </a:ext>
                  </a:extLst>
                </a:hlinkClick>
              </a:rPr>
              <a:t>National Framework for Water Resources 2025: water for growth, nature and a resilient future - GOV.UK</a:t>
            </a:r>
            <a:endParaRPr lang="en-GB" sz="1500" b="1" dirty="0">
              <a:solidFill>
                <a:schemeClr val="tx2"/>
              </a:solidFill>
            </a:endParaRPr>
          </a:p>
          <a:p>
            <a:pPr marL="0" indent="0" defTabSz="685800" eaLnBrk="0" fontAlgn="base" hangingPunct="0">
              <a:spcBef>
                <a:spcPts val="0"/>
              </a:spcBef>
              <a:buClr>
                <a:srgbClr val="00007D"/>
              </a:buClr>
              <a:buSzPct val="75000"/>
              <a:buNone/>
              <a:defRPr/>
            </a:pPr>
            <a:endParaRPr lang="en-GB" sz="1500" b="1" dirty="0">
              <a:solidFill>
                <a:srgbClr val="829AAC"/>
              </a:solidFill>
              <a:hlinkClick r:id="rId3">
                <a:extLst>
                  <a:ext uri="{A12FA001-AC4F-418D-AE19-62706E023703}">
                    <ahyp:hlinkClr xmlns:ahyp="http://schemas.microsoft.com/office/drawing/2018/hyperlinkcolor" val="tx"/>
                  </a:ext>
                </a:extLst>
              </a:hlinkClick>
            </a:endParaRPr>
          </a:p>
          <a:p>
            <a:pPr marL="0" indent="0" defTabSz="685800" eaLnBrk="0" fontAlgn="base" hangingPunct="0">
              <a:spcBef>
                <a:spcPts val="0"/>
              </a:spcBef>
              <a:buClr>
                <a:srgbClr val="00007D"/>
              </a:buClr>
              <a:buSzPct val="75000"/>
              <a:buNone/>
              <a:defRPr/>
            </a:pPr>
            <a:r>
              <a:rPr lang="en-GB" sz="1500" b="1" dirty="0">
                <a:solidFill>
                  <a:schemeClr val="tx2"/>
                </a:solidFill>
                <a:cs typeface="+mn-cs"/>
                <a:hlinkClick r:id="rId3">
                  <a:extLst>
                    <a:ext uri="{A12FA001-AC4F-418D-AE19-62706E023703}">
                      <ahyp:hlinkClr xmlns:ahyp="http://schemas.microsoft.com/office/drawing/2018/hyperlinkcolor" val="tx"/>
                    </a:ext>
                  </a:extLst>
                </a:hlinkClick>
              </a:rPr>
              <a:t>Summary NFWR 2025, including asks for energy sector</a:t>
            </a:r>
            <a:endParaRPr lang="en-GB" sz="1500" b="1" dirty="0">
              <a:solidFill>
                <a:schemeClr val="tx2"/>
              </a:solidFill>
              <a:cs typeface="+mn-cs"/>
            </a:endParaRPr>
          </a:p>
          <a:p>
            <a:pPr marL="0" indent="0" defTabSz="685800" eaLnBrk="0" fontAlgn="base" hangingPunct="0">
              <a:spcBef>
                <a:spcPts val="0"/>
              </a:spcBef>
              <a:buClr>
                <a:srgbClr val="00007D"/>
              </a:buClr>
              <a:buSzPct val="75000"/>
              <a:buNone/>
              <a:defRPr/>
            </a:pPr>
            <a:endParaRPr lang="en-GB" sz="1500" b="1" dirty="0">
              <a:solidFill>
                <a:schemeClr val="tx2"/>
              </a:solidFill>
              <a:cs typeface="+mn-cs"/>
            </a:endParaRPr>
          </a:p>
          <a:p>
            <a:pPr marL="0" indent="0" defTabSz="685800" eaLnBrk="0" fontAlgn="base" hangingPunct="0">
              <a:spcBef>
                <a:spcPts val="0"/>
              </a:spcBef>
              <a:buClrTx/>
              <a:buNone/>
              <a:defRPr/>
            </a:pPr>
            <a:r>
              <a:rPr lang="en-GB" sz="1500" b="1" dirty="0">
                <a:solidFill>
                  <a:schemeClr val="tx2"/>
                </a:solidFill>
                <a:hlinkClick r:id="rId4">
                  <a:extLst>
                    <a:ext uri="{A12FA001-AC4F-418D-AE19-62706E023703}">
                      <ahyp:hlinkClr xmlns:ahyp="http://schemas.microsoft.com/office/drawing/2018/hyperlinkcolor" val="tx"/>
                    </a:ext>
                  </a:extLst>
                </a:hlinkClick>
              </a:rPr>
              <a:t>Environment Agency Water Hub | Engage Environment Agency</a:t>
            </a:r>
            <a:endParaRPr lang="en-GB" sz="1500" b="1" u="sng" dirty="0">
              <a:solidFill>
                <a:schemeClr val="tx2"/>
              </a:solidFill>
              <a:cs typeface="+mn-cs"/>
            </a:endParaRPr>
          </a:p>
          <a:p>
            <a:pPr marL="0" indent="0" defTabSz="685800" eaLnBrk="0" fontAlgn="base" hangingPunct="0">
              <a:spcBef>
                <a:spcPts val="0"/>
              </a:spcBef>
              <a:buClrTx/>
              <a:buNone/>
              <a:defRPr/>
            </a:pPr>
            <a:endParaRPr lang="en-GB" sz="1350" b="1" u="sng" dirty="0">
              <a:solidFill>
                <a:schemeClr val="tx2"/>
              </a:solidFill>
              <a:cs typeface="+mn-cs"/>
            </a:endParaRPr>
          </a:p>
          <a:p>
            <a:pPr marL="0" indent="0" defTabSz="685800" eaLnBrk="0" fontAlgn="base" hangingPunct="0">
              <a:spcBef>
                <a:spcPts val="0"/>
              </a:spcBef>
              <a:buClrTx/>
              <a:buNone/>
              <a:defRPr/>
            </a:pPr>
            <a:r>
              <a:rPr lang="en-GB" sz="1350" b="1" u="sng" dirty="0">
                <a:solidFill>
                  <a:schemeClr val="tx2"/>
                </a:solidFill>
                <a:cs typeface="+mn-cs"/>
                <a:hlinkClick r:id="rId5">
                  <a:extLst>
                    <a:ext uri="{A12FA001-AC4F-418D-AE19-62706E023703}">
                      <ahyp:hlinkClr xmlns:ahyp="http://schemas.microsoft.com/office/drawing/2018/hyperlinkcolor" val="tx"/>
                    </a:ext>
                  </a:extLst>
                </a:hlinkClick>
              </a:rPr>
              <a:t>Environmental Destination - Get involved! | Engage Environment Agency</a:t>
            </a:r>
            <a:r>
              <a:rPr lang="en-GB" sz="1350" b="1" u="sng" dirty="0">
                <a:solidFill>
                  <a:schemeClr val="tx2"/>
                </a:solidFill>
                <a:cs typeface="+mn-cs"/>
              </a:rPr>
              <a:t> </a:t>
            </a:r>
          </a:p>
          <a:p>
            <a:pPr marL="0" indent="0" defTabSz="685800" eaLnBrk="0" fontAlgn="base" hangingPunct="0">
              <a:spcBef>
                <a:spcPts val="0"/>
              </a:spcBef>
              <a:buClrTx/>
              <a:buNone/>
              <a:defRPr/>
            </a:pPr>
            <a:r>
              <a:rPr lang="en-GB" sz="1350" b="1" u="sng" dirty="0">
                <a:solidFill>
                  <a:schemeClr val="tx2"/>
                </a:solidFill>
                <a:cs typeface="+mn-cs"/>
                <a:hlinkClick r:id="rId6">
                  <a:extLst>
                    <a:ext uri="{A12FA001-AC4F-418D-AE19-62706E023703}">
                      <ahyp:hlinkClr xmlns:ahyp="http://schemas.microsoft.com/office/drawing/2018/hyperlinkcolor" val="tx"/>
                    </a:ext>
                  </a:extLst>
                </a:hlinkClick>
              </a:rPr>
              <a:t>Environmental Destination Technical Report</a:t>
            </a:r>
            <a:endParaRPr lang="en-GB" sz="1050" b="1" dirty="0">
              <a:solidFill>
                <a:schemeClr val="tx2"/>
              </a:solidFill>
              <a:latin typeface="Calibri" panose="020F0502020204030204"/>
              <a:cs typeface="+mn-cs"/>
            </a:endParaRPr>
          </a:p>
          <a:p>
            <a:pPr marL="0" indent="0" defTabSz="685800" eaLnBrk="0" fontAlgn="base" hangingPunct="0">
              <a:spcBef>
                <a:spcPts val="0"/>
              </a:spcBef>
              <a:buClrTx/>
              <a:buNone/>
              <a:defRPr/>
            </a:pPr>
            <a:r>
              <a:rPr lang="en-GB" sz="1350" b="1" u="sng" dirty="0">
                <a:solidFill>
                  <a:schemeClr val="tx2"/>
                </a:solidFill>
                <a:cs typeface="+mn-cs"/>
                <a:hlinkClick r:id="rId7">
                  <a:extLst>
                    <a:ext uri="{A12FA001-AC4F-418D-AE19-62706E023703}">
                      <ahyp:hlinkClr xmlns:ahyp="http://schemas.microsoft.com/office/drawing/2018/hyperlinkcolor" val="tx"/>
                    </a:ext>
                  </a:extLst>
                </a:hlinkClick>
              </a:rPr>
              <a:t>Catchment Summaries for Environmental Destination</a:t>
            </a:r>
            <a:r>
              <a:rPr lang="en-GB" sz="1350" b="1" u="sng" dirty="0">
                <a:solidFill>
                  <a:schemeClr val="tx2"/>
                </a:solidFill>
                <a:cs typeface="+mn-cs"/>
              </a:rPr>
              <a:t>   </a:t>
            </a:r>
            <a:br>
              <a:rPr lang="en-GB" sz="1350" b="1" u="sng" dirty="0">
                <a:solidFill>
                  <a:schemeClr val="tx2"/>
                </a:solidFill>
                <a:cs typeface="+mn-cs"/>
              </a:rPr>
            </a:br>
            <a:endParaRPr lang="en-GB" sz="1050" b="1" dirty="0">
              <a:solidFill>
                <a:schemeClr val="tx2"/>
              </a:solidFill>
              <a:latin typeface="Calibri" panose="020F0502020204030204"/>
              <a:cs typeface="+mn-cs"/>
            </a:endParaRPr>
          </a:p>
          <a:p>
            <a:pPr marL="0" indent="0" defTabSz="685800" eaLnBrk="0" fontAlgn="base" hangingPunct="0">
              <a:spcBef>
                <a:spcPts val="0"/>
              </a:spcBef>
              <a:buClrTx/>
              <a:buNone/>
              <a:defRPr/>
            </a:pPr>
            <a:r>
              <a:rPr lang="en-GB" sz="1500" b="1" u="sng" dirty="0">
                <a:solidFill>
                  <a:schemeClr val="tx2"/>
                </a:solidFill>
                <a:cs typeface="+mn-cs"/>
                <a:hlinkClick r:id="rId8">
                  <a:extLst>
                    <a:ext uri="{A12FA001-AC4F-418D-AE19-62706E023703}">
                      <ahyp:hlinkClr xmlns:ahyp="http://schemas.microsoft.com/office/drawing/2018/hyperlinkcolor" val="tx"/>
                    </a:ext>
                  </a:extLst>
                </a:hlinkClick>
              </a:rPr>
              <a:t>Modelled Abstraction Reductions - National Framework for Water Resources 2025</a:t>
            </a:r>
            <a:r>
              <a:rPr lang="en-GB" sz="1500" b="1" u="sng" dirty="0">
                <a:solidFill>
                  <a:schemeClr val="tx2"/>
                </a:solidFill>
                <a:cs typeface="+mn-cs"/>
              </a:rPr>
              <a:t> </a:t>
            </a:r>
            <a:br>
              <a:rPr lang="en-GB" sz="1500" b="1" u="sng" dirty="0">
                <a:solidFill>
                  <a:schemeClr val="tx2"/>
                </a:solidFill>
                <a:cs typeface="+mn-cs"/>
              </a:rPr>
            </a:br>
            <a:r>
              <a:rPr lang="en-GB" sz="1500" b="1" dirty="0">
                <a:solidFill>
                  <a:schemeClr val="tx2"/>
                </a:solidFill>
                <a:cs typeface="+mn-cs"/>
              </a:rPr>
              <a:t>link to download spreadsheet</a:t>
            </a:r>
          </a:p>
          <a:p>
            <a:pPr marL="0" indent="0" defTabSz="685800" eaLnBrk="0" fontAlgn="base" hangingPunct="0">
              <a:spcBef>
                <a:spcPts val="0"/>
              </a:spcBef>
              <a:buClrTx/>
              <a:buNone/>
              <a:defRPr/>
            </a:pPr>
            <a:endParaRPr lang="en-GB" sz="1500" dirty="0">
              <a:solidFill>
                <a:schemeClr val="tx2"/>
              </a:solidFill>
              <a:cs typeface="+mn-cs"/>
            </a:endParaRPr>
          </a:p>
          <a:p>
            <a:pPr marL="0" indent="0" defTabSz="685800" eaLnBrk="0" fontAlgn="base" hangingPunct="0">
              <a:spcBef>
                <a:spcPts val="0"/>
              </a:spcBef>
              <a:buClrTx/>
              <a:buNone/>
              <a:defRPr/>
            </a:pPr>
            <a:r>
              <a:rPr lang="en-GB" sz="1500" b="1" u="sng" dirty="0">
                <a:solidFill>
                  <a:schemeClr val="tx2"/>
                </a:solidFill>
                <a:hlinkClick r:id="rId9">
                  <a:extLst>
                    <a:ext uri="{A12FA001-AC4F-418D-AE19-62706E023703}">
                      <ahyp:hlinkClr xmlns:ahyp="http://schemas.microsoft.com/office/drawing/2018/hyperlinkcolor" val="tx"/>
                    </a:ext>
                  </a:extLst>
                </a:hlinkClick>
              </a:rPr>
              <a:t>Independent Water Commission Final Report</a:t>
            </a:r>
            <a:r>
              <a:rPr lang="en-GB" sz="1500" b="1" dirty="0">
                <a:solidFill>
                  <a:schemeClr val="tx2"/>
                </a:solidFill>
              </a:rPr>
              <a:t> </a:t>
            </a:r>
            <a:endParaRPr lang="en-GB" sz="1500" b="1" dirty="0">
              <a:solidFill>
                <a:schemeClr val="tx2"/>
              </a:solidFill>
              <a:latin typeface="Calibri" panose="020F0502020204030204"/>
              <a:cs typeface="+mn-cs"/>
            </a:endParaRPr>
          </a:p>
          <a:p>
            <a:pPr marL="0" indent="0">
              <a:buNone/>
            </a:pPr>
            <a:r>
              <a:rPr lang="en-GB" sz="1500" b="1" u="sng" dirty="0">
                <a:solidFill>
                  <a:schemeClr val="tx2"/>
                </a:solidFill>
                <a:hlinkClick r:id="rId10">
                  <a:extLst>
                    <a:ext uri="{A12FA001-AC4F-418D-AE19-62706E023703}">
                      <ahyp:hlinkClr xmlns:ahyp="http://schemas.microsoft.com/office/drawing/2018/hyperlinkcolor" val="tx"/>
                    </a:ext>
                  </a:extLst>
                </a:hlinkClick>
              </a:rPr>
              <a:t>Independent Water Commission: review of the water sector - GOV.UK</a:t>
            </a:r>
            <a:endParaRPr lang="en-GB" sz="1500" b="1" dirty="0">
              <a:solidFill>
                <a:schemeClr val="tx2"/>
              </a:solidFill>
            </a:endParaRPr>
          </a:p>
        </p:txBody>
      </p:sp>
    </p:spTree>
    <p:extLst>
      <p:ext uri="{BB962C8B-B14F-4D97-AF65-F5344CB8AC3E}">
        <p14:creationId xmlns:p14="http://schemas.microsoft.com/office/powerpoint/2010/main" val="3998443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DCE06-974E-E515-668A-1E3915565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ACA0B-982A-792A-F6B1-66AD271AB348}"/>
              </a:ext>
            </a:extLst>
          </p:cNvPr>
          <p:cNvSpPr>
            <a:spLocks noGrp="1"/>
          </p:cNvSpPr>
          <p:nvPr>
            <p:ph type="title"/>
          </p:nvPr>
        </p:nvSpPr>
        <p:spPr>
          <a:xfrm>
            <a:off x="487900" y="701376"/>
            <a:ext cx="5608100" cy="1246296"/>
          </a:xfrm>
        </p:spPr>
        <p:txBody>
          <a:bodyPr/>
          <a:lstStyle/>
          <a:p>
            <a:r>
              <a:rPr lang="en-GB" sz="3600" dirty="0">
                <a:solidFill>
                  <a:schemeClr val="dk1"/>
                </a:solidFill>
                <a:latin typeface="Wallop" panose="00000500000000000000" pitchFamily="50" charset="0"/>
              </a:rPr>
              <a:t>Discussion: 2026 Permitting &amp; Planning Priorities </a:t>
            </a:r>
          </a:p>
        </p:txBody>
      </p:sp>
      <p:sp>
        <p:nvSpPr>
          <p:cNvPr id="3" name="TextBox 2">
            <a:extLst>
              <a:ext uri="{FF2B5EF4-FFF2-40B4-BE49-F238E27FC236}">
                <a16:creationId xmlns:a16="http://schemas.microsoft.com/office/drawing/2014/main" id="{13FF7C85-CFEA-CC80-18FF-3DE6CEF81029}"/>
              </a:ext>
            </a:extLst>
          </p:cNvPr>
          <p:cNvSpPr txBox="1"/>
          <p:nvPr/>
        </p:nvSpPr>
        <p:spPr>
          <a:xfrm>
            <a:off x="487900" y="4617720"/>
            <a:ext cx="4788188" cy="369332"/>
          </a:xfrm>
          <a:prstGeom prst="rect">
            <a:avLst/>
          </a:prstGeom>
          <a:noFill/>
        </p:spPr>
        <p:txBody>
          <a:bodyPr wrap="square" rtlCol="0">
            <a:spAutoFit/>
          </a:bodyPr>
          <a:lstStyle/>
          <a:p>
            <a:r>
              <a:rPr lang="en-GB" dirty="0"/>
              <a:t>All</a:t>
            </a:r>
          </a:p>
        </p:txBody>
      </p:sp>
    </p:spTree>
    <p:extLst>
      <p:ext uri="{BB962C8B-B14F-4D97-AF65-F5344CB8AC3E}">
        <p14:creationId xmlns:p14="http://schemas.microsoft.com/office/powerpoint/2010/main" val="74810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D3D26-44F6-2F70-538C-CCB3EE89F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D83BF-9CFF-8120-3DAF-A383CA848097}"/>
              </a:ext>
            </a:extLst>
          </p:cNvPr>
          <p:cNvSpPr>
            <a:spLocks noGrp="1"/>
          </p:cNvSpPr>
          <p:nvPr>
            <p:ph type="title"/>
          </p:nvPr>
        </p:nvSpPr>
        <p:spPr>
          <a:xfrm>
            <a:off x="523409" y="174172"/>
            <a:ext cx="11225679" cy="495792"/>
          </a:xfrm>
        </p:spPr>
        <p:txBody>
          <a:bodyPr/>
          <a:lstStyle/>
          <a:p>
            <a:r>
              <a:rPr lang="en-GB" b="1" dirty="0">
                <a:solidFill>
                  <a:schemeClr val="tx1"/>
                </a:solidFill>
              </a:rPr>
              <a:t>Updated Priority Work Areas</a:t>
            </a:r>
          </a:p>
        </p:txBody>
      </p:sp>
      <p:graphicFrame>
        <p:nvGraphicFramePr>
          <p:cNvPr id="3" name="Diagram 2">
            <a:extLst>
              <a:ext uri="{FF2B5EF4-FFF2-40B4-BE49-F238E27FC236}">
                <a16:creationId xmlns:a16="http://schemas.microsoft.com/office/drawing/2014/main" id="{DAE2F6DC-9C31-204B-ECEF-DC801FEEEBB2}"/>
              </a:ext>
            </a:extLst>
          </p:cNvPr>
          <p:cNvGraphicFramePr/>
          <p:nvPr>
            <p:extLst>
              <p:ext uri="{D42A27DB-BD31-4B8C-83A1-F6EECF244321}">
                <p14:modId xmlns:p14="http://schemas.microsoft.com/office/powerpoint/2010/main" val="200494671"/>
              </p:ext>
            </p:extLst>
          </p:nvPr>
        </p:nvGraphicFramePr>
        <p:xfrm>
          <a:off x="271272" y="0"/>
          <a:ext cx="11649456" cy="4963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989E78C8-BC6A-9474-E86F-C8149F547B01}"/>
              </a:ext>
            </a:extLst>
          </p:cNvPr>
          <p:cNvGraphicFramePr/>
          <p:nvPr>
            <p:extLst>
              <p:ext uri="{D42A27DB-BD31-4B8C-83A1-F6EECF244321}">
                <p14:modId xmlns:p14="http://schemas.microsoft.com/office/powerpoint/2010/main" val="769318701"/>
              </p:ext>
            </p:extLst>
          </p:nvPr>
        </p:nvGraphicFramePr>
        <p:xfrm>
          <a:off x="311520" y="2928589"/>
          <a:ext cx="11649456" cy="34181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Rectangle 6">
            <a:extLst>
              <a:ext uri="{FF2B5EF4-FFF2-40B4-BE49-F238E27FC236}">
                <a16:creationId xmlns:a16="http://schemas.microsoft.com/office/drawing/2014/main" id="{E70D6642-7AED-B799-7E24-6CD1CA97B414}"/>
              </a:ext>
            </a:extLst>
          </p:cNvPr>
          <p:cNvSpPr/>
          <p:nvPr/>
        </p:nvSpPr>
        <p:spPr>
          <a:xfrm>
            <a:off x="622564" y="5622878"/>
            <a:ext cx="1282890" cy="68238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Published</a:t>
            </a:r>
          </a:p>
        </p:txBody>
      </p:sp>
      <p:sp>
        <p:nvSpPr>
          <p:cNvPr id="8" name="Rectangle 7">
            <a:extLst>
              <a:ext uri="{FF2B5EF4-FFF2-40B4-BE49-F238E27FC236}">
                <a16:creationId xmlns:a16="http://schemas.microsoft.com/office/drawing/2014/main" id="{8E9072F4-6D53-70DE-C8F5-B226D59B2B6C}"/>
              </a:ext>
            </a:extLst>
          </p:cNvPr>
          <p:cNvSpPr/>
          <p:nvPr/>
        </p:nvSpPr>
        <p:spPr>
          <a:xfrm>
            <a:off x="10576865" y="5770229"/>
            <a:ext cx="1282890" cy="40197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Awaiting royal ascent </a:t>
            </a:r>
          </a:p>
        </p:txBody>
      </p:sp>
      <p:sp>
        <p:nvSpPr>
          <p:cNvPr id="10" name="Rectangle 9">
            <a:extLst>
              <a:ext uri="{FF2B5EF4-FFF2-40B4-BE49-F238E27FC236}">
                <a16:creationId xmlns:a16="http://schemas.microsoft.com/office/drawing/2014/main" id="{83525CFE-8129-67B5-BE94-413E711AD03D}"/>
              </a:ext>
            </a:extLst>
          </p:cNvPr>
          <p:cNvSpPr/>
          <p:nvPr/>
        </p:nvSpPr>
        <p:spPr>
          <a:xfrm>
            <a:off x="8088289" y="5730586"/>
            <a:ext cx="1282890" cy="204717"/>
          </a:xfrm>
          <a:prstGeom prst="rect">
            <a:avLst/>
          </a:prstGeom>
          <a:solidFill>
            <a:srgbClr val="FF6E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Not started </a:t>
            </a:r>
          </a:p>
        </p:txBody>
      </p:sp>
      <p:sp>
        <p:nvSpPr>
          <p:cNvPr id="13" name="Rectangle 12">
            <a:extLst>
              <a:ext uri="{FF2B5EF4-FFF2-40B4-BE49-F238E27FC236}">
                <a16:creationId xmlns:a16="http://schemas.microsoft.com/office/drawing/2014/main" id="{A01373E5-09D6-6D89-8EE5-F3CC068D81EC}"/>
              </a:ext>
            </a:extLst>
          </p:cNvPr>
          <p:cNvSpPr/>
          <p:nvPr/>
        </p:nvSpPr>
        <p:spPr>
          <a:xfrm>
            <a:off x="488663" y="2640636"/>
            <a:ext cx="1282890" cy="49579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Awaiting response </a:t>
            </a:r>
          </a:p>
        </p:txBody>
      </p:sp>
      <p:sp>
        <p:nvSpPr>
          <p:cNvPr id="14" name="Rectangle 13">
            <a:extLst>
              <a:ext uri="{FF2B5EF4-FFF2-40B4-BE49-F238E27FC236}">
                <a16:creationId xmlns:a16="http://schemas.microsoft.com/office/drawing/2014/main" id="{E41EEE72-25E6-D675-380A-295A50C250E8}"/>
              </a:ext>
            </a:extLst>
          </p:cNvPr>
          <p:cNvSpPr/>
          <p:nvPr/>
        </p:nvSpPr>
        <p:spPr>
          <a:xfrm>
            <a:off x="4469945" y="2777895"/>
            <a:ext cx="1282890" cy="23201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Ongoing </a:t>
            </a:r>
          </a:p>
        </p:txBody>
      </p:sp>
      <p:sp>
        <p:nvSpPr>
          <p:cNvPr id="15" name="Rectangle 14">
            <a:extLst>
              <a:ext uri="{FF2B5EF4-FFF2-40B4-BE49-F238E27FC236}">
                <a16:creationId xmlns:a16="http://schemas.microsoft.com/office/drawing/2014/main" id="{B12F0766-D1A7-9E6D-A1F9-38855B05CC33}"/>
              </a:ext>
            </a:extLst>
          </p:cNvPr>
          <p:cNvSpPr/>
          <p:nvPr/>
        </p:nvSpPr>
        <p:spPr>
          <a:xfrm>
            <a:off x="6439167" y="2777895"/>
            <a:ext cx="1282890" cy="4020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Ongoing NPL project </a:t>
            </a:r>
          </a:p>
        </p:txBody>
      </p:sp>
      <p:sp>
        <p:nvSpPr>
          <p:cNvPr id="16" name="Rectangle 15">
            <a:extLst>
              <a:ext uri="{FF2B5EF4-FFF2-40B4-BE49-F238E27FC236}">
                <a16:creationId xmlns:a16="http://schemas.microsoft.com/office/drawing/2014/main" id="{198D3258-3389-7C96-9F0A-95356BC15883}"/>
              </a:ext>
            </a:extLst>
          </p:cNvPr>
          <p:cNvSpPr/>
          <p:nvPr/>
        </p:nvSpPr>
        <p:spPr>
          <a:xfrm>
            <a:off x="10466198" y="2812582"/>
            <a:ext cx="1282890" cy="232012"/>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New! </a:t>
            </a:r>
          </a:p>
        </p:txBody>
      </p:sp>
      <p:sp>
        <p:nvSpPr>
          <p:cNvPr id="17" name="Rectangle 16">
            <a:extLst>
              <a:ext uri="{FF2B5EF4-FFF2-40B4-BE49-F238E27FC236}">
                <a16:creationId xmlns:a16="http://schemas.microsoft.com/office/drawing/2014/main" id="{9D16E136-F5D3-2395-1CAA-7F2DC5117499}"/>
              </a:ext>
            </a:extLst>
          </p:cNvPr>
          <p:cNvSpPr/>
          <p:nvPr/>
        </p:nvSpPr>
        <p:spPr>
          <a:xfrm>
            <a:off x="8473973" y="2747475"/>
            <a:ext cx="1282890" cy="477097"/>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EA report published </a:t>
            </a:r>
          </a:p>
        </p:txBody>
      </p:sp>
      <p:sp>
        <p:nvSpPr>
          <p:cNvPr id="18" name="Rectangle 17">
            <a:extLst>
              <a:ext uri="{FF2B5EF4-FFF2-40B4-BE49-F238E27FC236}">
                <a16:creationId xmlns:a16="http://schemas.microsoft.com/office/drawing/2014/main" id="{C06CF339-634F-AAC7-BFB8-05E9DA45C344}"/>
              </a:ext>
            </a:extLst>
          </p:cNvPr>
          <p:cNvSpPr/>
          <p:nvPr/>
        </p:nvSpPr>
        <p:spPr>
          <a:xfrm>
            <a:off x="897805" y="3891353"/>
            <a:ext cx="1282890" cy="23201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Ongoing </a:t>
            </a:r>
          </a:p>
        </p:txBody>
      </p:sp>
      <p:sp>
        <p:nvSpPr>
          <p:cNvPr id="20" name="Rectangle 19">
            <a:extLst>
              <a:ext uri="{FF2B5EF4-FFF2-40B4-BE49-F238E27FC236}">
                <a16:creationId xmlns:a16="http://schemas.microsoft.com/office/drawing/2014/main" id="{E34E786A-1D4F-BB70-CDAD-666A22D7502A}"/>
              </a:ext>
            </a:extLst>
          </p:cNvPr>
          <p:cNvSpPr/>
          <p:nvPr/>
        </p:nvSpPr>
        <p:spPr>
          <a:xfrm>
            <a:off x="2500720" y="2812582"/>
            <a:ext cx="1282890" cy="23201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Published </a:t>
            </a:r>
          </a:p>
        </p:txBody>
      </p:sp>
      <p:sp>
        <p:nvSpPr>
          <p:cNvPr id="21" name="Rectangle 20">
            <a:extLst>
              <a:ext uri="{FF2B5EF4-FFF2-40B4-BE49-F238E27FC236}">
                <a16:creationId xmlns:a16="http://schemas.microsoft.com/office/drawing/2014/main" id="{E89F3A98-8804-A7CB-8545-51AB12FA61B3}"/>
              </a:ext>
            </a:extLst>
          </p:cNvPr>
          <p:cNvSpPr/>
          <p:nvPr/>
        </p:nvSpPr>
        <p:spPr>
          <a:xfrm>
            <a:off x="5599714" y="5686778"/>
            <a:ext cx="1282890" cy="23201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Ongoing </a:t>
            </a:r>
          </a:p>
        </p:txBody>
      </p:sp>
      <p:sp>
        <p:nvSpPr>
          <p:cNvPr id="22" name="Rectangle 21">
            <a:extLst>
              <a:ext uri="{FF2B5EF4-FFF2-40B4-BE49-F238E27FC236}">
                <a16:creationId xmlns:a16="http://schemas.microsoft.com/office/drawing/2014/main" id="{E2D408EA-FE58-8982-596F-EEDC494E721D}"/>
              </a:ext>
            </a:extLst>
          </p:cNvPr>
          <p:cNvSpPr/>
          <p:nvPr/>
        </p:nvSpPr>
        <p:spPr>
          <a:xfrm>
            <a:off x="3187055" y="5716811"/>
            <a:ext cx="1282890" cy="232012"/>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Wallop" panose="00000500000000000000" pitchFamily="50" charset="0"/>
              </a:rPr>
              <a:t>Ongoing </a:t>
            </a:r>
          </a:p>
        </p:txBody>
      </p:sp>
    </p:spTree>
    <p:extLst>
      <p:ext uri="{BB962C8B-B14F-4D97-AF65-F5344CB8AC3E}">
        <p14:creationId xmlns:p14="http://schemas.microsoft.com/office/powerpoint/2010/main" val="2387639259"/>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2">
            <a:extLst>
              <a:ext uri="{FF2B5EF4-FFF2-40B4-BE49-F238E27FC236}">
                <a16:creationId xmlns:a16="http://schemas.microsoft.com/office/drawing/2014/main" id="{CF021242-9695-0E76-9270-C2FEA2923759}"/>
              </a:ext>
            </a:extLst>
          </p:cNvPr>
          <p:cNvPicPr>
            <a:picLocks noChangeAspect="1"/>
          </p:cNvPicPr>
          <p:nvPr/>
        </p:nvPicPr>
        <p:blipFill rotWithShape="1">
          <a:blip r:embed="rId3"/>
          <a:srcRect l="58761" t="12915" r="2854" b="12058"/>
          <a:stretch/>
        </p:blipFill>
        <p:spPr>
          <a:xfrm>
            <a:off x="6457648" y="0"/>
            <a:ext cx="5734352" cy="6307200"/>
          </a:xfrm>
          <a:prstGeom prst="rect">
            <a:avLst/>
          </a:prstGeom>
          <a:ln w="12700">
            <a:miter lim="400000"/>
          </a:ln>
        </p:spPr>
      </p:pic>
      <p:sp>
        <p:nvSpPr>
          <p:cNvPr id="6" name="Rectangle 5">
            <a:extLst>
              <a:ext uri="{FF2B5EF4-FFF2-40B4-BE49-F238E27FC236}">
                <a16:creationId xmlns:a16="http://schemas.microsoft.com/office/drawing/2014/main" id="{362FD5CE-A2C7-2EDE-6F46-EC404688CFB8}"/>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Slide Number">
            <a:extLst>
              <a:ext uri="{FF2B5EF4-FFF2-40B4-BE49-F238E27FC236}">
                <a16:creationId xmlns:a16="http://schemas.microsoft.com/office/drawing/2014/main" id="{9E7D95DF-BAA3-D529-2BEB-5573BCE8A093}"/>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sp>
        <p:nvSpPr>
          <p:cNvPr id="3" name="Rectangle 2">
            <a:extLst>
              <a:ext uri="{FF2B5EF4-FFF2-40B4-BE49-F238E27FC236}">
                <a16:creationId xmlns:a16="http://schemas.microsoft.com/office/drawing/2014/main" id="{C6AB91D6-7512-ACF8-F422-7C05BB3A46E2}"/>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ue circle with a black background&#10;&#10;Description automatically generated">
            <a:extLst>
              <a:ext uri="{FF2B5EF4-FFF2-40B4-BE49-F238E27FC236}">
                <a16:creationId xmlns:a16="http://schemas.microsoft.com/office/drawing/2014/main" id="{E21FB41F-AA89-7A0D-05A6-ADB36A94EAB4}"/>
              </a:ext>
            </a:extLst>
          </p:cNvPr>
          <p:cNvPicPr>
            <a:picLocks noChangeAspect="1"/>
          </p:cNvPicPr>
          <p:nvPr/>
        </p:nvPicPr>
        <p:blipFill>
          <a:blip r:embed="rId4"/>
          <a:stretch>
            <a:fillRect/>
          </a:stretch>
        </p:blipFill>
        <p:spPr>
          <a:xfrm>
            <a:off x="126000" y="6444000"/>
            <a:ext cx="288000" cy="288000"/>
          </a:xfrm>
          <a:prstGeom prst="rect">
            <a:avLst/>
          </a:prstGeom>
        </p:spPr>
      </p:pic>
      <p:grpSp>
        <p:nvGrpSpPr>
          <p:cNvPr id="7" name="Group 6">
            <a:extLst>
              <a:ext uri="{FF2B5EF4-FFF2-40B4-BE49-F238E27FC236}">
                <a16:creationId xmlns:a16="http://schemas.microsoft.com/office/drawing/2014/main" id="{17BDBCF0-0AAF-1258-D531-29EC599B0C88}"/>
              </a:ext>
            </a:extLst>
          </p:cNvPr>
          <p:cNvGrpSpPr>
            <a:grpSpLocks noGrp="1" noUngrp="1" noRot="1" noMove="1" noResize="1"/>
          </p:cNvGrpSpPr>
          <p:nvPr/>
        </p:nvGrpSpPr>
        <p:grpSpPr>
          <a:xfrm>
            <a:off x="12388132" y="0"/>
            <a:ext cx="238539" cy="1645920"/>
            <a:chOff x="12276814" y="0"/>
            <a:chExt cx="238539" cy="1645920"/>
          </a:xfrm>
        </p:grpSpPr>
        <p:sp>
          <p:nvSpPr>
            <p:cNvPr id="8" name="Rectangle 7">
              <a:extLst>
                <a:ext uri="{FF2B5EF4-FFF2-40B4-BE49-F238E27FC236}">
                  <a16:creationId xmlns:a16="http://schemas.microsoft.com/office/drawing/2014/main" id="{A44ABA95-F0A6-F7A1-354C-58A14256A3D7}"/>
                </a:ext>
              </a:extLst>
            </p:cNvPr>
            <p:cNvSpPr>
              <a:spLocks noGrp="1" noRot="1" noMove="1" noResize="1" noEditPoints="1" noAdjustHandles="1" noChangeArrowheads="1" noChangeShapeType="1"/>
            </p:cNvSpPr>
            <p:nvPr/>
          </p:nvSpPr>
          <p:spPr>
            <a:xfrm>
              <a:off x="12276814" y="0"/>
              <a:ext cx="238539" cy="238539"/>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CEBF99E3-C076-F357-21A1-3DB76B4AD582}"/>
                </a:ext>
              </a:extLst>
            </p:cNvPr>
            <p:cNvSpPr>
              <a:spLocks noGrp="1" noRot="1" noMove="1" noResize="1" noEditPoints="1" noAdjustHandles="1" noChangeArrowheads="1" noChangeShapeType="1"/>
            </p:cNvSpPr>
            <p:nvPr/>
          </p:nvSpPr>
          <p:spPr>
            <a:xfrm>
              <a:off x="12276814" y="351845"/>
              <a:ext cx="238539" cy="23853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262652D-6C75-1A63-62A0-AB3CB29B66A8}"/>
                </a:ext>
              </a:extLst>
            </p:cNvPr>
            <p:cNvSpPr>
              <a:spLocks noGrp="1" noRot="1" noMove="1" noResize="1" noEditPoints="1" noAdjustHandles="1" noChangeArrowheads="1" noChangeShapeType="1"/>
            </p:cNvSpPr>
            <p:nvPr/>
          </p:nvSpPr>
          <p:spPr>
            <a:xfrm>
              <a:off x="12276814" y="703690"/>
              <a:ext cx="238539" cy="238539"/>
            </a:xfrm>
            <a:prstGeom prst="rect">
              <a:avLst/>
            </a:prstGeom>
            <a:solidFill>
              <a:srgbClr val="E0E1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A43005A5-B5D4-9225-A103-E03204C17947}"/>
                </a:ext>
              </a:extLst>
            </p:cNvPr>
            <p:cNvSpPr>
              <a:spLocks noGrp="1" noRot="1" noMove="1" noResize="1" noEditPoints="1" noAdjustHandles="1" noChangeArrowheads="1" noChangeShapeType="1"/>
            </p:cNvSpPr>
            <p:nvPr/>
          </p:nvSpPr>
          <p:spPr>
            <a:xfrm>
              <a:off x="12276814" y="1055535"/>
              <a:ext cx="238539" cy="238539"/>
            </a:xfrm>
            <a:prstGeom prst="rect">
              <a:avLst/>
            </a:prstGeom>
            <a:solidFill>
              <a:srgbClr val="0287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3B9F475-830A-1058-6649-FAF3FF8B8632}"/>
                </a:ext>
              </a:extLst>
            </p:cNvPr>
            <p:cNvSpPr>
              <a:spLocks noGrp="1" noRot="1" noMove="1" noResize="1" noEditPoints="1" noAdjustHandles="1" noChangeArrowheads="1" noChangeShapeType="1"/>
            </p:cNvSpPr>
            <p:nvPr/>
          </p:nvSpPr>
          <p:spPr>
            <a:xfrm>
              <a:off x="12276814" y="1407381"/>
              <a:ext cx="238539" cy="238539"/>
            </a:xfrm>
            <a:prstGeom prst="rect">
              <a:avLst/>
            </a:prstGeom>
            <a:solidFill>
              <a:srgbClr val="FF6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Slide Number">
            <a:extLst>
              <a:ext uri="{FF2B5EF4-FFF2-40B4-BE49-F238E27FC236}">
                <a16:creationId xmlns:a16="http://schemas.microsoft.com/office/drawing/2014/main" id="{A0E8B0AE-57EE-4A76-B797-DF27AB8AD8FD}"/>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17" name="Title 1">
            <a:extLst>
              <a:ext uri="{FF2B5EF4-FFF2-40B4-BE49-F238E27FC236}">
                <a16:creationId xmlns:a16="http://schemas.microsoft.com/office/drawing/2014/main" id="{90001EB0-562C-7F41-8DE1-0DE0E9FBE102}"/>
              </a:ext>
            </a:extLst>
          </p:cNvPr>
          <p:cNvSpPr txBox="1">
            <a:spLocks/>
          </p:cNvSpPr>
          <p:nvPr/>
        </p:nvSpPr>
        <p:spPr>
          <a:xfrm>
            <a:off x="520172" y="124889"/>
            <a:ext cx="5860484" cy="555152"/>
          </a:xfrm>
          <a:prstGeom prst="rect">
            <a:avLst/>
          </a:prstGeom>
        </p:spPr>
        <p:txBody>
          <a:bodyPr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06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42F35"/>
                </a:solidFill>
                <a:effectLst/>
                <a:uLnTx/>
                <a:uFillTx/>
                <a:latin typeface="Wallop" pitchFamily="2" charset="77"/>
                <a:ea typeface="+mj-ea"/>
                <a:cs typeface="+mj-cs"/>
              </a:rPr>
              <a:t>AOB &amp; Conclusions</a:t>
            </a:r>
          </a:p>
        </p:txBody>
      </p:sp>
      <p:sp>
        <p:nvSpPr>
          <p:cNvPr id="18" name="Rectangle 17">
            <a:extLst>
              <a:ext uri="{FF2B5EF4-FFF2-40B4-BE49-F238E27FC236}">
                <a16:creationId xmlns:a16="http://schemas.microsoft.com/office/drawing/2014/main" id="{7CF5F098-1461-68F5-81FE-739C81946E16}"/>
              </a:ext>
            </a:extLst>
          </p:cNvPr>
          <p:cNvSpPr/>
          <p:nvPr/>
        </p:nvSpPr>
        <p:spPr>
          <a:xfrm>
            <a:off x="538522" y="830609"/>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A59EFF8E-4C46-E74E-AA14-C1319070DD2A}"/>
              </a:ext>
            </a:extLst>
          </p:cNvPr>
          <p:cNvSpPr txBox="1"/>
          <p:nvPr/>
        </p:nvSpPr>
        <p:spPr>
          <a:xfrm>
            <a:off x="538522" y="1567361"/>
            <a:ext cx="4956675"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latin typeface="Wallop"/>
                <a:cs typeface="Arial"/>
              </a:rPr>
              <a:t>Review actions arising from the meeting.</a:t>
            </a:r>
          </a:p>
          <a:p>
            <a:endParaRPr lang="en-GB" dirty="0">
              <a:latin typeface="Wallop"/>
              <a:cs typeface="Arial"/>
            </a:endParaRPr>
          </a:p>
          <a:p>
            <a:pPr marL="285750" indent="-285750">
              <a:buFont typeface="Arial" panose="020B0604020202020204" pitchFamily="34" charset="0"/>
              <a:buChar char="•"/>
            </a:pPr>
            <a:r>
              <a:rPr lang="en-GB" dirty="0">
                <a:latin typeface="Wallop"/>
                <a:cs typeface="Arial"/>
              </a:rPr>
              <a:t>Next Meeting: </a:t>
            </a:r>
            <a:r>
              <a:rPr lang="en-GB" b="1" dirty="0">
                <a:latin typeface="Wallop"/>
                <a:cs typeface="Arial"/>
              </a:rPr>
              <a:t>TBC </a:t>
            </a:r>
            <a:r>
              <a:rPr lang="en-GB" i="1" dirty="0">
                <a:latin typeface="Wallop"/>
                <a:cs typeface="Arial"/>
              </a:rPr>
              <a:t>– a calendar placeholder will be circulated in due course</a:t>
            </a:r>
            <a:endParaRPr lang="en-GB" dirty="0">
              <a:latin typeface="Wallop"/>
              <a:cs typeface="Arial"/>
            </a:endParaRPr>
          </a:p>
          <a:p>
            <a:pPr marL="742950" lvl="1" indent="-285750">
              <a:buFont typeface="Arial" panose="020B0604020202020204" pitchFamily="34" charset="0"/>
              <a:buChar char="•"/>
            </a:pPr>
            <a:endParaRPr lang="en-GB" dirty="0">
              <a:solidFill>
                <a:schemeClr val="bg1"/>
              </a:solidFill>
              <a:latin typeface="Wallop"/>
              <a:cs typeface="Arial" panose="020B0604020202020204" pitchFamily="34" charset="0"/>
            </a:endParaRPr>
          </a:p>
          <a:p>
            <a:pPr marL="285750" indent="-285750">
              <a:buFont typeface="Arial" panose="020B0604020202020204" pitchFamily="34" charset="0"/>
              <a:buChar char="•"/>
            </a:pPr>
            <a:r>
              <a:rPr lang="en-GB" dirty="0">
                <a:latin typeface="Wallop"/>
                <a:cs typeface="Arial"/>
              </a:rPr>
              <a:t>AOB</a:t>
            </a:r>
          </a:p>
        </p:txBody>
      </p:sp>
    </p:spTree>
    <p:extLst>
      <p:ext uri="{BB962C8B-B14F-4D97-AF65-F5344CB8AC3E}">
        <p14:creationId xmlns:p14="http://schemas.microsoft.com/office/powerpoint/2010/main" val="1471416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69C941-9E81-5489-A290-08A42BBAAD38}"/>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lide Number">
            <a:extLst>
              <a:ext uri="{FF2B5EF4-FFF2-40B4-BE49-F238E27FC236}">
                <a16:creationId xmlns:a16="http://schemas.microsoft.com/office/drawing/2014/main" id="{302391F0-AF16-3DD9-148C-B7B406983B1B}"/>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sp>
        <p:nvSpPr>
          <p:cNvPr id="4" name="Rectangle 3">
            <a:extLst>
              <a:ext uri="{FF2B5EF4-FFF2-40B4-BE49-F238E27FC236}">
                <a16:creationId xmlns:a16="http://schemas.microsoft.com/office/drawing/2014/main" id="{4C2F0EF0-D1A7-74A1-E3F9-F3133DAC24CB}"/>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ue circle with a black background&#10;&#10;Description automatically generated">
            <a:extLst>
              <a:ext uri="{FF2B5EF4-FFF2-40B4-BE49-F238E27FC236}">
                <a16:creationId xmlns:a16="http://schemas.microsoft.com/office/drawing/2014/main" id="{F07EED01-A15B-7969-18DB-A91524ABF5DF}"/>
              </a:ext>
            </a:extLst>
          </p:cNvPr>
          <p:cNvPicPr>
            <a:picLocks noChangeAspect="1"/>
          </p:cNvPicPr>
          <p:nvPr/>
        </p:nvPicPr>
        <p:blipFill>
          <a:blip r:embed="rId3"/>
          <a:stretch>
            <a:fillRect/>
          </a:stretch>
        </p:blipFill>
        <p:spPr>
          <a:xfrm>
            <a:off x="126000" y="6444000"/>
            <a:ext cx="288000" cy="288000"/>
          </a:xfrm>
          <a:prstGeom prst="rect">
            <a:avLst/>
          </a:prstGeom>
        </p:spPr>
      </p:pic>
      <p:sp>
        <p:nvSpPr>
          <p:cNvPr id="6" name="Slide Number">
            <a:extLst>
              <a:ext uri="{FF2B5EF4-FFF2-40B4-BE49-F238E27FC236}">
                <a16:creationId xmlns:a16="http://schemas.microsoft.com/office/drawing/2014/main" id="{C6827D9B-7DD2-5D66-6167-6549F78BA0F2}"/>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10" name="Rectangle 9">
            <a:extLst>
              <a:ext uri="{FF2B5EF4-FFF2-40B4-BE49-F238E27FC236}">
                <a16:creationId xmlns:a16="http://schemas.microsoft.com/office/drawing/2014/main" id="{C7D72DF1-5410-71BF-AD98-7850A21374D6}"/>
              </a:ext>
            </a:extLst>
          </p:cNvPr>
          <p:cNvSpPr>
            <a:spLocks noGrp="1" noRot="1" noMove="1" noResize="1" noEditPoints="1" noAdjustHandles="1" noChangeArrowheads="1" noChangeShapeType="1"/>
          </p:cNvSpPr>
          <p:nvPr/>
        </p:nvSpPr>
        <p:spPr>
          <a:xfrm>
            <a:off x="0" y="-1"/>
            <a:ext cx="12192000" cy="631799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itle 1">
            <a:extLst>
              <a:ext uri="{FF2B5EF4-FFF2-40B4-BE49-F238E27FC236}">
                <a16:creationId xmlns:a16="http://schemas.microsoft.com/office/drawing/2014/main" id="{60E6D244-DA05-4598-1E75-7C6D79257EA9}"/>
              </a:ext>
            </a:extLst>
          </p:cNvPr>
          <p:cNvSpPr txBox="1">
            <a:spLocks/>
          </p:cNvSpPr>
          <p:nvPr/>
        </p:nvSpPr>
        <p:spPr>
          <a:xfrm>
            <a:off x="520171" y="124889"/>
            <a:ext cx="7097245" cy="555152"/>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06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Wallop" pitchFamily="2" charset="77"/>
                <a:ea typeface="+mj-ea"/>
                <a:cs typeface="+mj-cs"/>
              </a:rPr>
              <a:t>Agenda</a:t>
            </a:r>
          </a:p>
        </p:txBody>
      </p:sp>
      <p:sp>
        <p:nvSpPr>
          <p:cNvPr id="12" name="Rectangle 11">
            <a:extLst>
              <a:ext uri="{FF2B5EF4-FFF2-40B4-BE49-F238E27FC236}">
                <a16:creationId xmlns:a16="http://schemas.microsoft.com/office/drawing/2014/main" id="{09758AAA-EF67-8E4E-ED3C-8EE15A9948AA}"/>
              </a:ext>
            </a:extLst>
          </p:cNvPr>
          <p:cNvSpPr/>
          <p:nvPr/>
        </p:nvSpPr>
        <p:spPr>
          <a:xfrm>
            <a:off x="538522" y="830609"/>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8" name="Table 7">
            <a:extLst>
              <a:ext uri="{FF2B5EF4-FFF2-40B4-BE49-F238E27FC236}">
                <a16:creationId xmlns:a16="http://schemas.microsoft.com/office/drawing/2014/main" id="{C27E078D-9CA5-1147-8213-882E05009490}"/>
              </a:ext>
            </a:extLst>
          </p:cNvPr>
          <p:cNvGraphicFramePr>
            <a:graphicFrameLocks noGrp="1"/>
          </p:cNvGraphicFramePr>
          <p:nvPr>
            <p:extLst>
              <p:ext uri="{D42A27DB-BD31-4B8C-83A1-F6EECF244321}">
                <p14:modId xmlns:p14="http://schemas.microsoft.com/office/powerpoint/2010/main" val="854729698"/>
              </p:ext>
            </p:extLst>
          </p:nvPr>
        </p:nvGraphicFramePr>
        <p:xfrm>
          <a:off x="520171" y="960606"/>
          <a:ext cx="11429559" cy="4031529"/>
        </p:xfrm>
        <a:graphic>
          <a:graphicData uri="http://schemas.openxmlformats.org/drawingml/2006/table">
            <a:tbl>
              <a:tblPr firstRow="1" bandRow="1">
                <a:tableStyleId>{073A0DAA-6AF3-43AB-8588-CEC1D06C72B9}</a:tableStyleId>
              </a:tblPr>
              <a:tblGrid>
                <a:gridCol w="446992">
                  <a:extLst>
                    <a:ext uri="{9D8B030D-6E8A-4147-A177-3AD203B41FA5}">
                      <a16:colId xmlns:a16="http://schemas.microsoft.com/office/drawing/2014/main" val="319102375"/>
                    </a:ext>
                  </a:extLst>
                </a:gridCol>
                <a:gridCol w="1324333">
                  <a:extLst>
                    <a:ext uri="{9D8B030D-6E8A-4147-A177-3AD203B41FA5}">
                      <a16:colId xmlns:a16="http://schemas.microsoft.com/office/drawing/2014/main" val="1526529703"/>
                    </a:ext>
                  </a:extLst>
                </a:gridCol>
                <a:gridCol w="6183221">
                  <a:extLst>
                    <a:ext uri="{9D8B030D-6E8A-4147-A177-3AD203B41FA5}">
                      <a16:colId xmlns:a16="http://schemas.microsoft.com/office/drawing/2014/main" val="3068704697"/>
                    </a:ext>
                  </a:extLst>
                </a:gridCol>
                <a:gridCol w="3475013">
                  <a:extLst>
                    <a:ext uri="{9D8B030D-6E8A-4147-A177-3AD203B41FA5}">
                      <a16:colId xmlns:a16="http://schemas.microsoft.com/office/drawing/2014/main" val="3307959782"/>
                    </a:ext>
                  </a:extLst>
                </a:gridCol>
              </a:tblGrid>
              <a:tr h="337793">
                <a:tc>
                  <a:txBody>
                    <a:bodyPr/>
                    <a:lstStyle/>
                    <a:p>
                      <a:pPr algn="ctr"/>
                      <a:endParaRPr lang="en-US" sz="1400">
                        <a:latin typeface="Wallop" panose="00000500000000000000" pitchFamily="50" charset="0"/>
                      </a:endParaRPr>
                    </a:p>
                  </a:txBody>
                  <a:tcPr anchor="ctr">
                    <a:solidFill>
                      <a:srgbClr val="142F3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Wallop" panose="00000500000000000000" pitchFamily="50" charset="0"/>
                          <a:ea typeface="+mn-ea"/>
                          <a:cs typeface="+mn-cs"/>
                        </a:rPr>
                        <a:t>Time</a:t>
                      </a:r>
                      <a:endParaRPr lang="en-US" sz="1400">
                        <a:latin typeface="Wallop" panose="00000500000000000000" pitchFamily="50" charset="0"/>
                      </a:endParaRPr>
                    </a:p>
                  </a:txBody>
                  <a:tcPr anchor="ctr">
                    <a:solidFill>
                      <a:srgbClr val="142F3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Wallop" panose="00000500000000000000" pitchFamily="50" charset="0"/>
                          <a:ea typeface="+mn-ea"/>
                          <a:cs typeface="+mn-cs"/>
                        </a:rPr>
                        <a:t>Topic</a:t>
                      </a:r>
                      <a:endParaRPr lang="en-US" sz="1400">
                        <a:latin typeface="Wallop" panose="00000500000000000000" pitchFamily="50" charset="0"/>
                      </a:endParaRPr>
                    </a:p>
                  </a:txBody>
                  <a:tcPr anchor="ctr">
                    <a:solidFill>
                      <a:srgbClr val="142F3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a:latin typeface="Wallop" panose="00000500000000000000" pitchFamily="50" charset="0"/>
                        </a:rPr>
                        <a:t>Speaker</a:t>
                      </a:r>
                    </a:p>
                  </a:txBody>
                  <a:tcPr anchor="ctr">
                    <a:solidFill>
                      <a:srgbClr val="142F35"/>
                    </a:solidFill>
                  </a:tcPr>
                </a:tc>
                <a:extLst>
                  <a:ext uri="{0D108BD9-81ED-4DB2-BD59-A6C34878D82A}">
                    <a16:rowId xmlns:a16="http://schemas.microsoft.com/office/drawing/2014/main" val="1317369553"/>
                  </a:ext>
                </a:extLst>
              </a:tr>
              <a:tr h="487869">
                <a:tc>
                  <a:txBody>
                    <a:bodyPr/>
                    <a:lstStyle/>
                    <a:p>
                      <a:pPr algn="ctr"/>
                      <a:r>
                        <a:rPr lang="en-US" sz="1400" b="0" i="0">
                          <a:latin typeface="Wallop" panose="00000500000000000000" pitchFamily="50" charset="0"/>
                        </a:rPr>
                        <a:t>1.</a:t>
                      </a:r>
                    </a:p>
                  </a:txBody>
                  <a:tcPr anchor="ctr">
                    <a:solidFill>
                      <a:schemeClr val="dk1">
                        <a:tint val="20000"/>
                      </a:schemeClr>
                    </a:solidFill>
                  </a:tcPr>
                </a:tc>
                <a:tc>
                  <a:txBody>
                    <a:bodyPr/>
                    <a:lstStyle/>
                    <a:p>
                      <a:pPr algn="ctr"/>
                      <a:r>
                        <a:rPr lang="en-US" sz="1400" b="0" i="0" dirty="0">
                          <a:latin typeface="Wallop" panose="00000500000000000000" pitchFamily="50" charset="0"/>
                        </a:rPr>
                        <a:t>14:00</a:t>
                      </a:r>
                    </a:p>
                    <a:p>
                      <a:pPr algn="ctr"/>
                      <a:r>
                        <a:rPr lang="en-US" sz="1400" b="0" i="0" dirty="0">
                          <a:latin typeface="Wallop" panose="00000500000000000000" pitchFamily="50" charset="0"/>
                        </a:rPr>
                        <a:t>[5 mins]</a:t>
                      </a:r>
                    </a:p>
                  </a:txBody>
                  <a:tcPr anchor="ctr">
                    <a:solidFill>
                      <a:schemeClr val="dk1">
                        <a:tint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Wallop" panose="00000500000000000000" pitchFamily="50" charset="0"/>
                          <a:ea typeface="+mn-ea"/>
                          <a:cs typeface="+mn-cs"/>
                        </a:rPr>
                        <a:t>Introductions &amp; CCSA competition law policy notice</a:t>
                      </a:r>
                    </a:p>
                  </a:txBody>
                  <a:tcPr anchor="ctr">
                    <a:solidFill>
                      <a:schemeClr val="dk1">
                        <a:tint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Wallop" panose="00000500000000000000" pitchFamily="50" charset="0"/>
                          <a:ea typeface="+mn-ea"/>
                          <a:cs typeface="Arial" panose="020B0604020202020204" pitchFamily="34" charset="0"/>
                        </a:rPr>
                        <a:t>Nicola Smith, SSE </a:t>
                      </a: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Arial" panose="020B0604020202020204" pitchFamily="34" charset="0"/>
                        </a:rPr>
                        <a:t>(Chair)</a:t>
                      </a:r>
                      <a:endPar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endParaRPr>
                    </a:p>
                  </a:txBody>
                  <a:tcPr anchor="ctr">
                    <a:solidFill>
                      <a:schemeClr val="dk1">
                        <a:tint val="20000"/>
                      </a:schemeClr>
                    </a:solidFill>
                  </a:tcPr>
                </a:tc>
                <a:extLst>
                  <a:ext uri="{0D108BD9-81ED-4DB2-BD59-A6C34878D82A}">
                    <a16:rowId xmlns:a16="http://schemas.microsoft.com/office/drawing/2014/main" val="1438557795"/>
                  </a:ext>
                </a:extLst>
              </a:tr>
              <a:tr h="8133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anose="00000500000000000000" pitchFamily="50" charset="0"/>
                          <a:ea typeface="+mn-ea"/>
                          <a:cs typeface="+mn-cs"/>
                        </a:rPr>
                        <a:t>2.</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14:05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[15 mins]</a:t>
                      </a:r>
                    </a:p>
                  </a:txBody>
                  <a:tcPr anchor="ctr">
                    <a:solidFill>
                      <a:schemeClr val="bg1">
                        <a:lumMod val="95000"/>
                      </a:schemeClr>
                    </a:solidFill>
                  </a:tcPr>
                </a:tc>
                <a:tc>
                  <a:txBody>
                    <a:bodyPr/>
                    <a:lstStyle/>
                    <a:p>
                      <a:r>
                        <a:rPr lang="en-GB" sz="1400" b="1" kern="1200" dirty="0">
                          <a:solidFill>
                            <a:schemeClr val="dk1"/>
                          </a:solidFill>
                          <a:effectLst/>
                          <a:latin typeface="Wallop" panose="00000500000000000000" pitchFamily="50" charset="0"/>
                          <a:ea typeface="+mn-ea"/>
                          <a:cs typeface="+mn-cs"/>
                        </a:rPr>
                        <a:t>Permitting &amp; Planning Updates</a:t>
                      </a:r>
                      <a:endParaRPr lang="en-GB" sz="1400" b="0" kern="1200" dirty="0">
                        <a:solidFill>
                          <a:schemeClr val="dk1"/>
                        </a:solidFill>
                        <a:effectLst/>
                        <a:latin typeface="Wallop" panose="00000500000000000000" pitchFamily="50" charset="0"/>
                        <a:ea typeface="+mn-ea"/>
                        <a:cs typeface="+mn-cs"/>
                      </a:endParaRPr>
                    </a:p>
                    <a:p>
                      <a:pPr marL="285750" indent="-285750">
                        <a:buFont typeface="Arial" panose="020B0604020202020204" pitchFamily="34" charset="0"/>
                        <a:buChar char="•"/>
                      </a:pPr>
                      <a:r>
                        <a:rPr lang="en-GB" sz="1400" b="0" kern="1200" dirty="0">
                          <a:solidFill>
                            <a:schemeClr val="dk1"/>
                          </a:solidFill>
                          <a:effectLst/>
                          <a:latin typeface="Wallop" panose="00000500000000000000" pitchFamily="50" charset="0"/>
                          <a:ea typeface="+mn-ea"/>
                          <a:cs typeface="+mn-cs"/>
                        </a:rPr>
                        <a:t>Consultations</a:t>
                      </a:r>
                    </a:p>
                    <a:p>
                      <a:pPr marL="285750" indent="-285750">
                        <a:buFont typeface="Arial" panose="020B0604020202020204" pitchFamily="34" charset="0"/>
                        <a:buChar char="•"/>
                      </a:pPr>
                      <a:r>
                        <a:rPr lang="en-GB" sz="1400" b="0" kern="1200" dirty="0">
                          <a:solidFill>
                            <a:schemeClr val="dk1"/>
                          </a:solidFill>
                          <a:effectLst/>
                          <a:latin typeface="Wallop" panose="00000500000000000000" pitchFamily="50" charset="0"/>
                          <a:ea typeface="+mn-ea"/>
                          <a:cs typeface="+mn-cs"/>
                        </a:rPr>
                        <a:t>Cumulative Impacts Workshop</a:t>
                      </a:r>
                    </a:p>
                    <a:p>
                      <a:pPr marL="285750" indent="-285750">
                        <a:buFont typeface="Arial" panose="020B0604020202020204" pitchFamily="34" charset="0"/>
                        <a:buChar char="•"/>
                      </a:pPr>
                      <a:r>
                        <a:rPr lang="en-GB" sz="1400" b="0" kern="1200" dirty="0">
                          <a:solidFill>
                            <a:schemeClr val="dk1"/>
                          </a:solidFill>
                          <a:effectLst/>
                          <a:latin typeface="Wallop" panose="00000500000000000000" pitchFamily="50" charset="0"/>
                          <a:ea typeface="+mn-ea"/>
                          <a:cs typeface="+mn-cs"/>
                        </a:rPr>
                        <a:t>EALs: Data Request &amp; Updates</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Arial" panose="020B0604020202020204" pitchFamily="34" charset="0"/>
                        </a:rPr>
                        <a:t>Despoina Tsimprikidou, CCSA</a:t>
                      </a:r>
                      <a:endPar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endParaRPr>
                    </a:p>
                  </a:txBody>
                  <a:tcPr anchor="ctr">
                    <a:solidFill>
                      <a:schemeClr val="bg1">
                        <a:lumMod val="95000"/>
                      </a:schemeClr>
                    </a:solidFill>
                  </a:tcPr>
                </a:tc>
                <a:extLst>
                  <a:ext uri="{0D108BD9-81ED-4DB2-BD59-A6C34878D82A}">
                    <a16:rowId xmlns:a16="http://schemas.microsoft.com/office/drawing/2014/main" val="2121687168"/>
                  </a:ext>
                </a:extLst>
              </a:tr>
              <a:tr h="8133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anose="00000500000000000000" pitchFamily="50" charset="0"/>
                          <a:ea typeface="+mn-ea"/>
                          <a:cs typeface="+mn-cs"/>
                        </a:rPr>
                        <a:t>3. </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14:20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[20 mins]</a:t>
                      </a:r>
                    </a:p>
                  </a:txBody>
                  <a:tcPr anchor="ctr">
                    <a:solidFill>
                      <a:schemeClr val="bg1">
                        <a:lumMod val="95000"/>
                      </a:schemeClr>
                    </a:solidFill>
                  </a:tcPr>
                </a:tc>
                <a:tc>
                  <a:txBody>
                    <a:bodyPr/>
                    <a:lstStyle/>
                    <a:p>
                      <a:r>
                        <a:rPr lang="en-GB" sz="1400" b="1" kern="1200" dirty="0">
                          <a:solidFill>
                            <a:schemeClr val="dk1"/>
                          </a:solidFill>
                          <a:effectLst/>
                          <a:latin typeface="Wallop" panose="00000500000000000000" pitchFamily="50" charset="0"/>
                          <a:ea typeface="+mn-ea"/>
                          <a:cs typeface="+mn-cs"/>
                        </a:rPr>
                        <a:t>Water Discussion</a:t>
                      </a:r>
                    </a:p>
                    <a:p>
                      <a:pPr marL="285750" indent="-285750">
                        <a:buFont typeface="Arial" panose="020B0604020202020204" pitchFamily="34" charset="0"/>
                        <a:buChar char="•"/>
                      </a:pPr>
                      <a:r>
                        <a:rPr lang="en-GB" sz="1400" b="0" kern="1200" dirty="0">
                          <a:solidFill>
                            <a:schemeClr val="dk1"/>
                          </a:solidFill>
                          <a:effectLst/>
                          <a:latin typeface="Wallop" panose="00000500000000000000" pitchFamily="50" charset="0"/>
                          <a:ea typeface="+mn-ea"/>
                          <a:cs typeface="+mn-cs"/>
                        </a:rPr>
                        <a:t>Previous meeting follow-up</a:t>
                      </a:r>
                    </a:p>
                    <a:p>
                      <a:pPr marL="285750" indent="-285750">
                        <a:buFont typeface="Arial" panose="020B0604020202020204" pitchFamily="34" charset="0"/>
                        <a:buChar char="•"/>
                      </a:pPr>
                      <a:r>
                        <a:rPr lang="en-GB" sz="1400" b="0" kern="1200" dirty="0">
                          <a:solidFill>
                            <a:schemeClr val="dk1"/>
                          </a:solidFill>
                          <a:effectLst/>
                          <a:latin typeface="Wallop" panose="00000500000000000000" pitchFamily="50" charset="0"/>
                          <a:ea typeface="+mn-ea"/>
                          <a:cs typeface="+mn-cs"/>
                        </a:rPr>
                        <a:t>Defra engagement &amp; next steps</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Wallop" panose="00000500000000000000" pitchFamily="50" charset="0"/>
                          <a:ea typeface="+mn-ea"/>
                          <a:cs typeface="+mn-cs"/>
                        </a:rPr>
                        <a:t>All</a:t>
                      </a:r>
                    </a:p>
                  </a:txBody>
                  <a:tcPr anchor="ctr">
                    <a:solidFill>
                      <a:schemeClr val="bg1">
                        <a:lumMod val="95000"/>
                      </a:schemeClr>
                    </a:solidFill>
                  </a:tcPr>
                </a:tc>
                <a:extLst>
                  <a:ext uri="{0D108BD9-81ED-4DB2-BD59-A6C34878D82A}">
                    <a16:rowId xmlns:a16="http://schemas.microsoft.com/office/drawing/2014/main" val="2702007630"/>
                  </a:ext>
                </a:extLst>
              </a:tr>
              <a:tr h="8991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Wallop" panose="00000500000000000000" pitchFamily="50" charset="0"/>
                          <a:ea typeface="+mn-ea"/>
                          <a:cs typeface="+mn-cs"/>
                        </a:rPr>
                        <a:t>4. </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14:40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[30 mins]</a:t>
                      </a:r>
                    </a:p>
                  </a:txBody>
                  <a:tcPr anchor="ctr">
                    <a:solidFill>
                      <a:schemeClr val="bg1">
                        <a:lumMod val="95000"/>
                      </a:schemeClr>
                    </a:solidFill>
                  </a:tcPr>
                </a:tc>
                <a:tc>
                  <a:txBody>
                    <a:bodyPr/>
                    <a:lstStyle/>
                    <a:p>
                      <a:pPr marL="0" indent="0">
                        <a:buFontTx/>
                        <a:buNone/>
                      </a:pPr>
                      <a:r>
                        <a:rPr lang="en-GB" sz="1400" b="1" kern="1200" dirty="0">
                          <a:solidFill>
                            <a:schemeClr val="dk1"/>
                          </a:solidFill>
                          <a:effectLst/>
                          <a:latin typeface="Wallop" panose="00000500000000000000" pitchFamily="50" charset="0"/>
                          <a:ea typeface="+mn-ea"/>
                          <a:cs typeface="+mn-cs"/>
                        </a:rPr>
                        <a:t>Discussion: </a:t>
                      </a:r>
                      <a:r>
                        <a:rPr lang="en-GB" sz="1400" b="0" kern="1200" dirty="0">
                          <a:solidFill>
                            <a:schemeClr val="dk1"/>
                          </a:solidFill>
                          <a:effectLst/>
                          <a:latin typeface="Wallop" panose="00000500000000000000" pitchFamily="50" charset="0"/>
                          <a:ea typeface="+mn-ea"/>
                          <a:cs typeface="+mn-cs"/>
                        </a:rPr>
                        <a:t>2026 Permitting &amp; Planning Priorities</a:t>
                      </a:r>
                      <a:endParaRPr lang="en-GB" sz="1400" b="1" kern="1200" dirty="0">
                        <a:solidFill>
                          <a:schemeClr val="dk1"/>
                        </a:solidFill>
                        <a:effectLst/>
                        <a:latin typeface="Wallop" panose="00000500000000000000" pitchFamily="50" charset="0"/>
                        <a:ea typeface="+mn-ea"/>
                        <a:cs typeface="+mn-cs"/>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All</a:t>
                      </a:r>
                    </a:p>
                  </a:txBody>
                  <a:tcPr anchor="ctr">
                    <a:solidFill>
                      <a:schemeClr val="bg1">
                        <a:lumMod val="95000"/>
                      </a:schemeClr>
                    </a:solidFill>
                  </a:tcPr>
                </a:tc>
                <a:extLst>
                  <a:ext uri="{0D108BD9-81ED-4DB2-BD59-A6C34878D82A}">
                    <a16:rowId xmlns:a16="http://schemas.microsoft.com/office/drawing/2014/main" val="2316654834"/>
                  </a:ext>
                </a:extLst>
              </a:tr>
              <a:tr h="3800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5.</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15:10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[5 mins]</a:t>
                      </a:r>
                    </a:p>
                  </a:txBody>
                  <a:tcPr anchor="ctr">
                    <a:solidFill>
                      <a:schemeClr val="bg2"/>
                    </a:solidFill>
                  </a:tcPr>
                </a:tc>
                <a:tc>
                  <a:txBody>
                    <a:bodyPr/>
                    <a:lstStyle/>
                    <a:p>
                      <a:pPr>
                        <a:lnSpc>
                          <a:spcPts val="1500"/>
                        </a:lnSpc>
                      </a:pPr>
                      <a:r>
                        <a:rPr lang="en-GB" sz="1400" b="1" dirty="0">
                          <a:effectLst/>
                          <a:latin typeface="Wallop" panose="00000500000000000000" pitchFamily="50" charset="0"/>
                          <a:ea typeface="Times New Roman" panose="02020603050405020304" pitchFamily="18" charset="0"/>
                          <a:cs typeface="Arial" panose="020B0604020202020204" pitchFamily="34" charset="0"/>
                        </a:rPr>
                        <a:t>Conclusions and AOB</a:t>
                      </a:r>
                    </a:p>
                  </a:txBody>
                  <a:tcPr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Wallop" panose="00000500000000000000" pitchFamily="50" charset="0"/>
                          <a:ea typeface="+mn-ea"/>
                          <a:cs typeface="+mn-cs"/>
                        </a:rPr>
                        <a:t>Nicola Smith, SSE </a:t>
                      </a:r>
                      <a:r>
                        <a:rPr kumimoji="0" lang="en-US" sz="1400" b="0" i="0" u="none" strike="noStrike" kern="1200" cap="none" spc="0" normalizeH="0" baseline="0" noProof="0" dirty="0">
                          <a:ln>
                            <a:noFill/>
                          </a:ln>
                          <a:solidFill>
                            <a:prstClr val="black"/>
                          </a:solidFill>
                          <a:effectLst/>
                          <a:uLnTx/>
                          <a:uFillTx/>
                          <a:latin typeface="Wallop" panose="00000500000000000000" pitchFamily="50" charset="0"/>
                          <a:ea typeface="+mn-ea"/>
                          <a:cs typeface="+mn-cs"/>
                        </a:rPr>
                        <a:t>(Chair)</a:t>
                      </a:r>
                    </a:p>
                  </a:txBody>
                  <a:tcPr anchor="ctr">
                    <a:solidFill>
                      <a:schemeClr val="bg2"/>
                    </a:solidFill>
                  </a:tcPr>
                </a:tc>
                <a:extLst>
                  <a:ext uri="{0D108BD9-81ED-4DB2-BD59-A6C34878D82A}">
                    <a16:rowId xmlns:a16="http://schemas.microsoft.com/office/drawing/2014/main" val="2999267134"/>
                  </a:ext>
                </a:extLst>
              </a:tr>
            </a:tbl>
          </a:graphicData>
        </a:graphic>
      </p:graphicFrame>
    </p:spTree>
    <p:extLst>
      <p:ext uri="{BB962C8B-B14F-4D97-AF65-F5344CB8AC3E}">
        <p14:creationId xmlns:p14="http://schemas.microsoft.com/office/powerpoint/2010/main" val="294897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DDC99-1DC7-FADE-B352-53348674D2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BB5C4-DF0E-A1D6-5905-2DB9425479C0}"/>
              </a:ext>
            </a:extLst>
          </p:cNvPr>
          <p:cNvSpPr>
            <a:spLocks noGrp="1"/>
          </p:cNvSpPr>
          <p:nvPr>
            <p:ph type="title"/>
          </p:nvPr>
        </p:nvSpPr>
        <p:spPr>
          <a:xfrm>
            <a:off x="350740" y="1094568"/>
            <a:ext cx="5608100" cy="1246296"/>
          </a:xfrm>
        </p:spPr>
        <p:txBody>
          <a:bodyPr/>
          <a:lstStyle/>
          <a:p>
            <a:r>
              <a:rPr lang="en-US"/>
              <a:t>Permitting &amp; Planning Updates</a:t>
            </a:r>
          </a:p>
        </p:txBody>
      </p:sp>
      <p:sp>
        <p:nvSpPr>
          <p:cNvPr id="3" name="TextBox 2">
            <a:extLst>
              <a:ext uri="{FF2B5EF4-FFF2-40B4-BE49-F238E27FC236}">
                <a16:creationId xmlns:a16="http://schemas.microsoft.com/office/drawing/2014/main" id="{DE78714E-E53E-360A-84D9-0C0A720D7BB0}"/>
              </a:ext>
            </a:extLst>
          </p:cNvPr>
          <p:cNvSpPr txBox="1"/>
          <p:nvPr/>
        </p:nvSpPr>
        <p:spPr>
          <a:xfrm>
            <a:off x="487900" y="4617720"/>
            <a:ext cx="4788188" cy="369332"/>
          </a:xfrm>
          <a:prstGeom prst="rect">
            <a:avLst/>
          </a:prstGeom>
          <a:noFill/>
        </p:spPr>
        <p:txBody>
          <a:bodyPr wrap="square" rtlCol="0">
            <a:spAutoFit/>
          </a:bodyPr>
          <a:lstStyle/>
          <a:p>
            <a:r>
              <a:rPr lang="en-GB" dirty="0"/>
              <a:t>Despoina Tsimprikidou, CCSA </a:t>
            </a:r>
          </a:p>
        </p:txBody>
      </p:sp>
    </p:spTree>
    <p:extLst>
      <p:ext uri="{BB962C8B-B14F-4D97-AF65-F5344CB8AC3E}">
        <p14:creationId xmlns:p14="http://schemas.microsoft.com/office/powerpoint/2010/main" val="164553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2FD5CE-A2C7-2EDE-6F46-EC404688CFB8}"/>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Slide Number">
            <a:extLst>
              <a:ext uri="{FF2B5EF4-FFF2-40B4-BE49-F238E27FC236}">
                <a16:creationId xmlns:a16="http://schemas.microsoft.com/office/drawing/2014/main" id="{9E7D95DF-BAA3-D529-2BEB-5573BCE8A093}"/>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sp>
        <p:nvSpPr>
          <p:cNvPr id="3" name="Rectangle 2">
            <a:extLst>
              <a:ext uri="{FF2B5EF4-FFF2-40B4-BE49-F238E27FC236}">
                <a16:creationId xmlns:a16="http://schemas.microsoft.com/office/drawing/2014/main" id="{C6AB91D6-7512-ACF8-F422-7C05BB3A46E2}"/>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ue circle with a black background&#10;&#10;Description automatically generated">
            <a:extLst>
              <a:ext uri="{FF2B5EF4-FFF2-40B4-BE49-F238E27FC236}">
                <a16:creationId xmlns:a16="http://schemas.microsoft.com/office/drawing/2014/main" id="{E21FB41F-AA89-7A0D-05A6-ADB36A94EAB4}"/>
              </a:ext>
            </a:extLst>
          </p:cNvPr>
          <p:cNvPicPr>
            <a:picLocks noChangeAspect="1"/>
          </p:cNvPicPr>
          <p:nvPr/>
        </p:nvPicPr>
        <p:blipFill>
          <a:blip r:embed="rId3"/>
          <a:stretch>
            <a:fillRect/>
          </a:stretch>
        </p:blipFill>
        <p:spPr>
          <a:xfrm>
            <a:off x="126000" y="6444000"/>
            <a:ext cx="288000" cy="288000"/>
          </a:xfrm>
          <a:prstGeom prst="rect">
            <a:avLst/>
          </a:prstGeom>
        </p:spPr>
      </p:pic>
      <p:grpSp>
        <p:nvGrpSpPr>
          <p:cNvPr id="7" name="Group 6">
            <a:extLst>
              <a:ext uri="{FF2B5EF4-FFF2-40B4-BE49-F238E27FC236}">
                <a16:creationId xmlns:a16="http://schemas.microsoft.com/office/drawing/2014/main" id="{17BDBCF0-0AAF-1258-D531-29EC599B0C88}"/>
              </a:ext>
            </a:extLst>
          </p:cNvPr>
          <p:cNvGrpSpPr>
            <a:grpSpLocks noGrp="1" noUngrp="1" noRot="1" noMove="1" noResize="1"/>
          </p:cNvGrpSpPr>
          <p:nvPr/>
        </p:nvGrpSpPr>
        <p:grpSpPr>
          <a:xfrm>
            <a:off x="12388132" y="0"/>
            <a:ext cx="238539" cy="1645920"/>
            <a:chOff x="12276814" y="0"/>
            <a:chExt cx="238539" cy="1645920"/>
          </a:xfrm>
        </p:grpSpPr>
        <p:sp>
          <p:nvSpPr>
            <p:cNvPr id="8" name="Rectangle 7">
              <a:extLst>
                <a:ext uri="{FF2B5EF4-FFF2-40B4-BE49-F238E27FC236}">
                  <a16:creationId xmlns:a16="http://schemas.microsoft.com/office/drawing/2014/main" id="{A44ABA95-F0A6-F7A1-354C-58A14256A3D7}"/>
                </a:ext>
              </a:extLst>
            </p:cNvPr>
            <p:cNvSpPr>
              <a:spLocks noGrp="1" noRot="1" noMove="1" noResize="1" noEditPoints="1" noAdjustHandles="1" noChangeArrowheads="1" noChangeShapeType="1"/>
            </p:cNvSpPr>
            <p:nvPr/>
          </p:nvSpPr>
          <p:spPr>
            <a:xfrm>
              <a:off x="12276814" y="0"/>
              <a:ext cx="238539" cy="238539"/>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CEBF99E3-C076-F357-21A1-3DB76B4AD582}"/>
                </a:ext>
              </a:extLst>
            </p:cNvPr>
            <p:cNvSpPr>
              <a:spLocks noGrp="1" noRot="1" noMove="1" noResize="1" noEditPoints="1" noAdjustHandles="1" noChangeArrowheads="1" noChangeShapeType="1"/>
            </p:cNvSpPr>
            <p:nvPr/>
          </p:nvSpPr>
          <p:spPr>
            <a:xfrm>
              <a:off x="12276814" y="351845"/>
              <a:ext cx="238539" cy="23853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6262652D-6C75-1A63-62A0-AB3CB29B66A8}"/>
                </a:ext>
              </a:extLst>
            </p:cNvPr>
            <p:cNvSpPr>
              <a:spLocks noGrp="1" noRot="1" noMove="1" noResize="1" noEditPoints="1" noAdjustHandles="1" noChangeArrowheads="1" noChangeShapeType="1"/>
            </p:cNvSpPr>
            <p:nvPr/>
          </p:nvSpPr>
          <p:spPr>
            <a:xfrm>
              <a:off x="12276814" y="703690"/>
              <a:ext cx="238539" cy="238539"/>
            </a:xfrm>
            <a:prstGeom prst="rect">
              <a:avLst/>
            </a:prstGeom>
            <a:solidFill>
              <a:srgbClr val="E0E1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A43005A5-B5D4-9225-A103-E03204C17947}"/>
                </a:ext>
              </a:extLst>
            </p:cNvPr>
            <p:cNvSpPr>
              <a:spLocks noGrp="1" noRot="1" noMove="1" noResize="1" noEditPoints="1" noAdjustHandles="1" noChangeArrowheads="1" noChangeShapeType="1"/>
            </p:cNvSpPr>
            <p:nvPr/>
          </p:nvSpPr>
          <p:spPr>
            <a:xfrm>
              <a:off x="12276814" y="1055535"/>
              <a:ext cx="238539" cy="238539"/>
            </a:xfrm>
            <a:prstGeom prst="rect">
              <a:avLst/>
            </a:prstGeom>
            <a:solidFill>
              <a:srgbClr val="0287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3B9F475-830A-1058-6649-FAF3FF8B8632}"/>
                </a:ext>
              </a:extLst>
            </p:cNvPr>
            <p:cNvSpPr>
              <a:spLocks noGrp="1" noRot="1" noMove="1" noResize="1" noEditPoints="1" noAdjustHandles="1" noChangeArrowheads="1" noChangeShapeType="1"/>
            </p:cNvSpPr>
            <p:nvPr/>
          </p:nvSpPr>
          <p:spPr>
            <a:xfrm>
              <a:off x="12276814" y="1407381"/>
              <a:ext cx="238539" cy="238539"/>
            </a:xfrm>
            <a:prstGeom prst="rect">
              <a:avLst/>
            </a:prstGeom>
            <a:solidFill>
              <a:srgbClr val="FF6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Slide Number">
            <a:extLst>
              <a:ext uri="{FF2B5EF4-FFF2-40B4-BE49-F238E27FC236}">
                <a16:creationId xmlns:a16="http://schemas.microsoft.com/office/drawing/2014/main" id="{A0E8B0AE-57EE-4A76-B797-DF27AB8AD8FD}"/>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
        <p:nvSpPr>
          <p:cNvPr id="18" name="Rectangle 17">
            <a:extLst>
              <a:ext uri="{FF2B5EF4-FFF2-40B4-BE49-F238E27FC236}">
                <a16:creationId xmlns:a16="http://schemas.microsoft.com/office/drawing/2014/main" id="{7CF5F098-1461-68F5-81FE-739C81946E16}"/>
              </a:ext>
            </a:extLst>
          </p:cNvPr>
          <p:cNvSpPr/>
          <p:nvPr/>
        </p:nvSpPr>
        <p:spPr>
          <a:xfrm>
            <a:off x="538522" y="830609"/>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29" name="Table 28">
            <a:extLst>
              <a:ext uri="{FF2B5EF4-FFF2-40B4-BE49-F238E27FC236}">
                <a16:creationId xmlns:a16="http://schemas.microsoft.com/office/drawing/2014/main" id="{15854783-92C7-7150-A3CA-7936C1D00E41}"/>
              </a:ext>
            </a:extLst>
          </p:cNvPr>
          <p:cNvGraphicFramePr>
            <a:graphicFrameLocks noGrp="1"/>
          </p:cNvGraphicFramePr>
          <p:nvPr>
            <p:extLst>
              <p:ext uri="{D42A27DB-BD31-4B8C-83A1-F6EECF244321}">
                <p14:modId xmlns:p14="http://schemas.microsoft.com/office/powerpoint/2010/main" val="3882173566"/>
              </p:ext>
            </p:extLst>
          </p:nvPr>
        </p:nvGraphicFramePr>
        <p:xfrm>
          <a:off x="520171" y="1379553"/>
          <a:ext cx="5854787" cy="1371600"/>
        </p:xfrm>
        <a:graphic>
          <a:graphicData uri="http://schemas.openxmlformats.org/drawingml/2006/table">
            <a:tbl>
              <a:tblPr firstRow="1" bandRow="1">
                <a:tableStyleId>{073A0DAA-6AF3-43AB-8588-CEC1D06C72B9}</a:tableStyleId>
              </a:tblPr>
              <a:tblGrid>
                <a:gridCol w="1404000">
                  <a:extLst>
                    <a:ext uri="{9D8B030D-6E8A-4147-A177-3AD203B41FA5}">
                      <a16:colId xmlns:a16="http://schemas.microsoft.com/office/drawing/2014/main" val="319102375"/>
                    </a:ext>
                  </a:extLst>
                </a:gridCol>
                <a:gridCol w="3744000">
                  <a:extLst>
                    <a:ext uri="{9D8B030D-6E8A-4147-A177-3AD203B41FA5}">
                      <a16:colId xmlns:a16="http://schemas.microsoft.com/office/drawing/2014/main" val="3068704697"/>
                    </a:ext>
                  </a:extLst>
                </a:gridCol>
                <a:gridCol w="706787">
                  <a:extLst>
                    <a:ext uri="{9D8B030D-6E8A-4147-A177-3AD203B41FA5}">
                      <a16:colId xmlns:a16="http://schemas.microsoft.com/office/drawing/2014/main" val="3307959782"/>
                    </a:ext>
                  </a:extLst>
                </a:gridCol>
              </a:tblGrid>
              <a:tr h="264878">
                <a:tc>
                  <a:txBody>
                    <a:bodyPr/>
                    <a:lstStyle/>
                    <a:p>
                      <a:pPr algn="l"/>
                      <a:r>
                        <a:rPr lang="en-GB" sz="1200" dirty="0">
                          <a:solidFill>
                            <a:schemeClr val="bg1"/>
                          </a:solidFill>
                          <a:latin typeface="Wallop" pitchFamily="2" charset="77"/>
                        </a:rPr>
                        <a:t>Organisation</a:t>
                      </a:r>
                    </a:p>
                  </a:txBody>
                  <a:tcPr marR="18000" anchor="ctr">
                    <a:solidFill>
                      <a:srgbClr val="142F35"/>
                    </a:solidFill>
                  </a:tcPr>
                </a:tc>
                <a:tc>
                  <a:txBody>
                    <a:bodyPr/>
                    <a:lstStyle/>
                    <a:p>
                      <a:r>
                        <a:rPr lang="en-GB" sz="1200">
                          <a:solidFill>
                            <a:schemeClr val="bg1"/>
                          </a:solidFill>
                          <a:latin typeface="Wallop" pitchFamily="2" charset="77"/>
                        </a:rPr>
                        <a:t>Recently completed consultations (x9)</a:t>
                      </a:r>
                      <a:endParaRPr lang="en-GB" sz="2000"/>
                    </a:p>
                  </a:txBody>
                  <a:tcPr marR="18000" anchor="ctr">
                    <a:solidFill>
                      <a:srgbClr val="142F35"/>
                    </a:solidFill>
                  </a:tcPr>
                </a:tc>
                <a:tc>
                  <a:txBody>
                    <a:bodyPr/>
                    <a:lstStyle/>
                    <a:p>
                      <a:r>
                        <a:rPr lang="en-GB" sz="1200">
                          <a:solidFill>
                            <a:schemeClr val="bg1"/>
                          </a:solidFill>
                          <a:latin typeface="Wallop" pitchFamily="2" charset="77"/>
                        </a:rPr>
                        <a:t>Date</a:t>
                      </a:r>
                      <a:endParaRPr sz="2000"/>
                    </a:p>
                  </a:txBody>
                  <a:tcPr marR="18000" anchor="ctr">
                    <a:solidFill>
                      <a:srgbClr val="142F35"/>
                    </a:solidFill>
                  </a:tcPr>
                </a:tc>
                <a:extLst>
                  <a:ext uri="{0D108BD9-81ED-4DB2-BD59-A6C34878D82A}">
                    <a16:rowId xmlns:a16="http://schemas.microsoft.com/office/drawing/2014/main" val="1317369553"/>
                  </a:ext>
                </a:extLst>
              </a:tr>
              <a:tr h="244800">
                <a:tc>
                  <a:txBody>
                    <a:bodyPr/>
                    <a:lstStyle/>
                    <a:p>
                      <a:pPr algn="l"/>
                      <a:r>
                        <a:rPr lang="en-GB" sz="1200" kern="1200" dirty="0">
                          <a:solidFill>
                            <a:srgbClr val="142F35"/>
                          </a:solidFill>
                          <a:latin typeface="Wallop" panose="00000500000000000000"/>
                          <a:ea typeface="+mn-ea"/>
                          <a:cs typeface="+mn-cs"/>
                        </a:rPr>
                        <a:t>DEFRA</a:t>
                      </a:r>
                    </a:p>
                  </a:txBody>
                  <a:tcPr anchor="ctr">
                    <a:solidFill>
                      <a:schemeClr val="accent6">
                        <a:lumMod val="20000"/>
                        <a:lumOff val="80000"/>
                      </a:schemeClr>
                    </a:solidFill>
                  </a:tcPr>
                </a:tc>
                <a:tc>
                  <a:txBody>
                    <a:bodyPr/>
                    <a:lstStyle/>
                    <a:p>
                      <a:pPr algn="l" fontAlgn="b"/>
                      <a:r>
                        <a:rPr lang="en-GB" sz="1200" kern="1200" dirty="0">
                          <a:solidFill>
                            <a:srgbClr val="142F35"/>
                          </a:solidFill>
                          <a:latin typeface="Wallop" panose="00000500000000000000"/>
                          <a:ea typeface="+mn-ea"/>
                          <a:cs typeface="+mn-cs"/>
                        </a:rPr>
                        <a:t>Modernising environmental permitting for industry</a:t>
                      </a:r>
                    </a:p>
                  </a:txBody>
                  <a:tcPr marL="36000" marR="6350" marT="6350" marB="0" anchor="ctr">
                    <a:solidFill>
                      <a:schemeClr val="accent6">
                        <a:lumMod val="20000"/>
                        <a:lumOff val="80000"/>
                      </a:schemeClr>
                    </a:solidFill>
                  </a:tcPr>
                </a:tc>
                <a:tc>
                  <a:txBody>
                    <a:bodyPr/>
                    <a:lstStyle/>
                    <a:p>
                      <a:pPr algn="l"/>
                      <a:r>
                        <a:rPr lang="en-GB" sz="1200" kern="1200" dirty="0">
                          <a:solidFill>
                            <a:srgbClr val="142F35"/>
                          </a:solidFill>
                          <a:latin typeface="Wallop" panose="00000500000000000000"/>
                          <a:ea typeface="+mn-ea"/>
                          <a:cs typeface="+mn-cs"/>
                        </a:rPr>
                        <a:t>21 Oct</a:t>
                      </a:r>
                    </a:p>
                  </a:txBody>
                  <a:tcPr anchor="ctr">
                    <a:solidFill>
                      <a:schemeClr val="accent6">
                        <a:lumMod val="20000"/>
                        <a:lumOff val="80000"/>
                      </a:schemeClr>
                    </a:solidFill>
                  </a:tcPr>
                </a:tc>
                <a:extLst>
                  <a:ext uri="{0D108BD9-81ED-4DB2-BD59-A6C34878D82A}">
                    <a16:rowId xmlns:a16="http://schemas.microsoft.com/office/drawing/2014/main" val="2671831469"/>
                  </a:ext>
                </a:extLst>
              </a:tr>
              <a:tr h="244800">
                <a:tc>
                  <a:txBody>
                    <a:bodyPr/>
                    <a:lstStyle/>
                    <a:p>
                      <a:pPr algn="l"/>
                      <a:r>
                        <a:rPr lang="en-GB" sz="1200" kern="1200">
                          <a:solidFill>
                            <a:srgbClr val="142F35"/>
                          </a:solidFill>
                          <a:latin typeface="Wallop" panose="00000500000000000000"/>
                          <a:ea typeface="+mn-ea"/>
                          <a:cs typeface="+mn-cs"/>
                        </a:rPr>
                        <a:t>MHCLG</a:t>
                      </a:r>
                    </a:p>
                  </a:txBody>
                  <a:tcPr anchor="ctr">
                    <a:solidFill>
                      <a:schemeClr val="accent6">
                        <a:lumMod val="20000"/>
                        <a:lumOff val="80000"/>
                      </a:schemeClr>
                    </a:solidFill>
                  </a:tcPr>
                </a:tc>
                <a:tc>
                  <a:txBody>
                    <a:bodyPr/>
                    <a:lstStyle/>
                    <a:p>
                      <a:pPr algn="l" fontAlgn="b"/>
                      <a:r>
                        <a:rPr lang="en-GB" sz="1200" kern="1200" dirty="0">
                          <a:solidFill>
                            <a:srgbClr val="142F35"/>
                          </a:solidFill>
                          <a:latin typeface="Wallop" panose="00000500000000000000"/>
                          <a:ea typeface="+mn-ea"/>
                          <a:cs typeface="+mn-cs"/>
                        </a:rPr>
                        <a:t>Streamlining infrastructure planning</a:t>
                      </a:r>
                    </a:p>
                  </a:txBody>
                  <a:tcPr marL="36000" marR="6350" marT="6350" marB="0" anchor="ctr">
                    <a:solidFill>
                      <a:schemeClr val="accent6">
                        <a:lumMod val="20000"/>
                        <a:lumOff val="80000"/>
                      </a:schemeClr>
                    </a:solidFill>
                  </a:tcPr>
                </a:tc>
                <a:tc>
                  <a:txBody>
                    <a:bodyPr/>
                    <a:lstStyle/>
                    <a:p>
                      <a:pPr algn="l"/>
                      <a:r>
                        <a:rPr lang="en-GB" sz="1200" kern="1200" dirty="0">
                          <a:solidFill>
                            <a:srgbClr val="142F35"/>
                          </a:solidFill>
                          <a:latin typeface="Wallop" panose="00000500000000000000"/>
                          <a:ea typeface="+mn-ea"/>
                          <a:cs typeface="+mn-cs"/>
                        </a:rPr>
                        <a:t>27 Oct</a:t>
                      </a:r>
                    </a:p>
                  </a:txBody>
                  <a:tcPr anchor="ctr">
                    <a:solidFill>
                      <a:schemeClr val="accent6">
                        <a:lumMod val="20000"/>
                        <a:lumOff val="80000"/>
                      </a:schemeClr>
                    </a:solidFill>
                  </a:tcPr>
                </a:tc>
                <a:extLst>
                  <a:ext uri="{0D108BD9-81ED-4DB2-BD59-A6C34878D82A}">
                    <a16:rowId xmlns:a16="http://schemas.microsoft.com/office/drawing/2014/main" val="976002089"/>
                  </a:ext>
                </a:extLst>
              </a:tr>
              <a:tr h="244800">
                <a:tc>
                  <a:txBody>
                    <a:bodyPr/>
                    <a:lstStyle/>
                    <a:p>
                      <a:pPr algn="l"/>
                      <a:r>
                        <a:rPr lang="en-GB" sz="1200" kern="1200" dirty="0">
                          <a:solidFill>
                            <a:srgbClr val="142F35"/>
                          </a:solidFill>
                          <a:latin typeface="Wallop" panose="00000500000000000000"/>
                          <a:ea typeface="+mn-ea"/>
                          <a:cs typeface="+mn-cs"/>
                        </a:rPr>
                        <a:t>DESNZ</a:t>
                      </a:r>
                    </a:p>
                  </a:txBody>
                  <a:tcPr anchor="ctr">
                    <a:solidFill>
                      <a:schemeClr val="accent6">
                        <a:lumMod val="20000"/>
                        <a:lumOff val="80000"/>
                      </a:schemeClr>
                    </a:solidFill>
                  </a:tcPr>
                </a:tc>
                <a:tc>
                  <a:txBody>
                    <a:bodyPr/>
                    <a:lstStyle/>
                    <a:p>
                      <a:pPr algn="l" fontAlgn="b"/>
                      <a:r>
                        <a:rPr lang="en-GB" sz="1200" kern="1200" dirty="0">
                          <a:solidFill>
                            <a:srgbClr val="142F35"/>
                          </a:solidFill>
                          <a:latin typeface="Wallop" panose="00000500000000000000"/>
                          <a:ea typeface="+mn-ea"/>
                          <a:cs typeface="+mn-cs"/>
                        </a:rPr>
                        <a:t>CCUS Future Network Strategy</a:t>
                      </a:r>
                    </a:p>
                  </a:txBody>
                  <a:tcPr marL="36000" marR="6350" marT="6350" marB="0" anchor="ctr">
                    <a:solidFill>
                      <a:schemeClr val="accent6">
                        <a:lumMod val="20000"/>
                        <a:lumOff val="80000"/>
                      </a:schemeClr>
                    </a:solidFill>
                  </a:tcPr>
                </a:tc>
                <a:tc>
                  <a:txBody>
                    <a:bodyPr/>
                    <a:lstStyle/>
                    <a:p>
                      <a:pPr algn="l"/>
                      <a:r>
                        <a:rPr lang="en-GB" sz="1200" kern="1200" dirty="0">
                          <a:solidFill>
                            <a:srgbClr val="142F35"/>
                          </a:solidFill>
                          <a:latin typeface="Wallop" panose="00000500000000000000"/>
                          <a:ea typeface="+mn-ea"/>
                          <a:cs typeface="+mn-cs"/>
                        </a:rPr>
                        <a:t>31 Oct</a:t>
                      </a:r>
                    </a:p>
                  </a:txBody>
                  <a:tcPr anchor="ctr">
                    <a:solidFill>
                      <a:schemeClr val="accent6">
                        <a:lumMod val="20000"/>
                        <a:lumOff val="80000"/>
                      </a:schemeClr>
                    </a:solidFill>
                  </a:tcPr>
                </a:tc>
                <a:extLst>
                  <a:ext uri="{0D108BD9-81ED-4DB2-BD59-A6C34878D82A}">
                    <a16:rowId xmlns:a16="http://schemas.microsoft.com/office/drawing/2014/main" val="407407485"/>
                  </a:ext>
                </a:extLst>
              </a:tr>
              <a:tr h="244800">
                <a:tc>
                  <a:txBody>
                    <a:bodyPr/>
                    <a:lstStyle/>
                    <a:p>
                      <a:pPr algn="l"/>
                      <a:r>
                        <a:rPr lang="en-GB" sz="1200" kern="1200">
                          <a:solidFill>
                            <a:srgbClr val="142F35"/>
                          </a:solidFill>
                          <a:latin typeface="Wallop" panose="00000500000000000000"/>
                          <a:ea typeface="+mn-ea"/>
                          <a:cs typeface="+mn-cs"/>
                        </a:rPr>
                        <a:t>DESNZ</a:t>
                      </a:r>
                    </a:p>
                  </a:txBody>
                  <a:tcPr anchor="ctr">
                    <a:solidFill>
                      <a:schemeClr val="accent6">
                        <a:lumMod val="20000"/>
                        <a:lumOff val="80000"/>
                      </a:schemeClr>
                    </a:solidFill>
                  </a:tcPr>
                </a:tc>
                <a:tc>
                  <a:txBody>
                    <a:bodyPr/>
                    <a:lstStyle/>
                    <a:p>
                      <a:pPr algn="l" fontAlgn="b"/>
                      <a:r>
                        <a:rPr lang="en-GB" sz="1200" kern="1200" dirty="0">
                          <a:solidFill>
                            <a:srgbClr val="142F35"/>
                          </a:solidFill>
                          <a:latin typeface="Wallop" panose="00000500000000000000"/>
                          <a:ea typeface="+mn-ea"/>
                          <a:cs typeface="+mn-cs"/>
                        </a:rPr>
                        <a:t>Evolution of economic regulation for CO2 Storage</a:t>
                      </a:r>
                    </a:p>
                  </a:txBody>
                  <a:tcPr marL="36000" marR="6350" marT="6350" marB="0" anchor="ctr">
                    <a:solidFill>
                      <a:schemeClr val="accent6">
                        <a:lumMod val="20000"/>
                        <a:lumOff val="80000"/>
                      </a:schemeClr>
                    </a:solidFill>
                  </a:tcPr>
                </a:tc>
                <a:tc>
                  <a:txBody>
                    <a:bodyPr/>
                    <a:lstStyle/>
                    <a:p>
                      <a:pPr algn="l"/>
                      <a:r>
                        <a:rPr lang="en-GB" sz="1200" kern="1200" dirty="0">
                          <a:solidFill>
                            <a:srgbClr val="142F35"/>
                          </a:solidFill>
                          <a:latin typeface="Wallop" panose="00000500000000000000"/>
                          <a:ea typeface="+mn-ea"/>
                          <a:cs typeface="+mn-cs"/>
                        </a:rPr>
                        <a:t>31 Oct</a:t>
                      </a:r>
                    </a:p>
                  </a:txBody>
                  <a:tcPr anchor="ctr">
                    <a:solidFill>
                      <a:schemeClr val="accent6">
                        <a:lumMod val="20000"/>
                        <a:lumOff val="80000"/>
                      </a:schemeClr>
                    </a:solidFill>
                  </a:tcPr>
                </a:tc>
                <a:extLst>
                  <a:ext uri="{0D108BD9-81ED-4DB2-BD59-A6C34878D82A}">
                    <a16:rowId xmlns:a16="http://schemas.microsoft.com/office/drawing/2014/main" val="2121687168"/>
                  </a:ext>
                </a:extLst>
              </a:tr>
            </a:tbl>
          </a:graphicData>
        </a:graphic>
      </p:graphicFrame>
      <p:sp>
        <p:nvSpPr>
          <p:cNvPr id="30" name="Title 1">
            <a:extLst>
              <a:ext uri="{FF2B5EF4-FFF2-40B4-BE49-F238E27FC236}">
                <a16:creationId xmlns:a16="http://schemas.microsoft.com/office/drawing/2014/main" id="{84CDFBF6-B22E-A51C-C7F5-0F89395C3946}"/>
              </a:ext>
            </a:extLst>
          </p:cNvPr>
          <p:cNvSpPr txBox="1">
            <a:spLocks/>
          </p:cNvSpPr>
          <p:nvPr/>
        </p:nvSpPr>
        <p:spPr>
          <a:xfrm>
            <a:off x="520172" y="124889"/>
            <a:ext cx="5860484" cy="555152"/>
          </a:xfrm>
          <a:prstGeom prst="rect">
            <a:avLst/>
          </a:prstGeom>
        </p:spPr>
        <p:txBody>
          <a:bodyPr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5060"/>
              </a:lnSpc>
              <a:spcBef>
                <a:spcPct val="0"/>
              </a:spcBef>
              <a:spcAft>
                <a:spcPts val="0"/>
              </a:spcAft>
              <a:buClrTx/>
              <a:buSzTx/>
              <a:buFontTx/>
              <a:buNone/>
              <a:tabLst/>
              <a:defRPr/>
            </a:pPr>
            <a:r>
              <a:rPr kumimoji="0" lang="en-US" sz="2400" b="1" i="0" u="none" strike="noStrike" kern="1200" cap="none" spc="0" normalizeH="0" baseline="0" noProof="0">
                <a:ln>
                  <a:noFill/>
                </a:ln>
                <a:solidFill>
                  <a:srgbClr val="142F35"/>
                </a:solidFill>
                <a:effectLst/>
                <a:uLnTx/>
                <a:uFillTx/>
                <a:latin typeface="Wallop" pitchFamily="2" charset="77"/>
                <a:ea typeface="+mj-ea"/>
                <a:cs typeface="+mj-cs"/>
              </a:rPr>
              <a:t>Consultations</a:t>
            </a:r>
          </a:p>
        </p:txBody>
      </p:sp>
      <p:graphicFrame>
        <p:nvGraphicFramePr>
          <p:cNvPr id="14" name="Table 13">
            <a:extLst>
              <a:ext uri="{FF2B5EF4-FFF2-40B4-BE49-F238E27FC236}">
                <a16:creationId xmlns:a16="http://schemas.microsoft.com/office/drawing/2014/main" id="{7091904F-03C5-3605-CFEE-5B5BBCBCD366}"/>
              </a:ext>
            </a:extLst>
          </p:cNvPr>
          <p:cNvGraphicFramePr>
            <a:graphicFrameLocks noGrp="1"/>
          </p:cNvGraphicFramePr>
          <p:nvPr>
            <p:extLst>
              <p:ext uri="{D42A27DB-BD31-4B8C-83A1-F6EECF244321}">
                <p14:modId xmlns:p14="http://schemas.microsoft.com/office/powerpoint/2010/main" val="3349429275"/>
              </p:ext>
            </p:extLst>
          </p:nvPr>
        </p:nvGraphicFramePr>
        <p:xfrm>
          <a:off x="6668224" y="1391081"/>
          <a:ext cx="5142555" cy="1554480"/>
        </p:xfrm>
        <a:graphic>
          <a:graphicData uri="http://schemas.openxmlformats.org/drawingml/2006/table">
            <a:tbl>
              <a:tblPr firstRow="1" bandRow="1">
                <a:tableStyleId>{073A0DAA-6AF3-43AB-8588-CEC1D06C72B9}</a:tableStyleId>
              </a:tblPr>
              <a:tblGrid>
                <a:gridCol w="1233204">
                  <a:extLst>
                    <a:ext uri="{9D8B030D-6E8A-4147-A177-3AD203B41FA5}">
                      <a16:colId xmlns:a16="http://schemas.microsoft.com/office/drawing/2014/main" val="319102375"/>
                    </a:ext>
                  </a:extLst>
                </a:gridCol>
                <a:gridCol w="3288544">
                  <a:extLst>
                    <a:ext uri="{9D8B030D-6E8A-4147-A177-3AD203B41FA5}">
                      <a16:colId xmlns:a16="http://schemas.microsoft.com/office/drawing/2014/main" val="3068704697"/>
                    </a:ext>
                  </a:extLst>
                </a:gridCol>
                <a:gridCol w="620807">
                  <a:extLst>
                    <a:ext uri="{9D8B030D-6E8A-4147-A177-3AD203B41FA5}">
                      <a16:colId xmlns:a16="http://schemas.microsoft.com/office/drawing/2014/main" val="3307959782"/>
                    </a:ext>
                  </a:extLst>
                </a:gridCol>
              </a:tblGrid>
              <a:tr h="264878">
                <a:tc>
                  <a:txBody>
                    <a:bodyPr/>
                    <a:lstStyle/>
                    <a:p>
                      <a:pPr algn="l"/>
                      <a:r>
                        <a:rPr lang="en-GB" sz="1200" dirty="0">
                          <a:solidFill>
                            <a:schemeClr val="bg1"/>
                          </a:solidFill>
                          <a:latin typeface="Wallop" pitchFamily="2" charset="77"/>
                        </a:rPr>
                        <a:t>Organisation</a:t>
                      </a:r>
                    </a:p>
                  </a:txBody>
                  <a:tcPr marR="18000" anchor="ctr">
                    <a:solidFill>
                      <a:srgbClr val="142F35"/>
                    </a:solidFill>
                  </a:tcPr>
                </a:tc>
                <a:tc>
                  <a:txBody>
                    <a:bodyPr/>
                    <a:lstStyle/>
                    <a:p>
                      <a:r>
                        <a:rPr lang="en-GB" sz="1200">
                          <a:solidFill>
                            <a:schemeClr val="bg1"/>
                          </a:solidFill>
                          <a:latin typeface="Wallop" pitchFamily="2" charset="77"/>
                        </a:rPr>
                        <a:t>Open consultations (x1)</a:t>
                      </a:r>
                      <a:endParaRPr lang="en-GB" sz="2000"/>
                    </a:p>
                  </a:txBody>
                  <a:tcPr marR="18000" anchor="ctr">
                    <a:solidFill>
                      <a:srgbClr val="142F35"/>
                    </a:solidFill>
                  </a:tcPr>
                </a:tc>
                <a:tc>
                  <a:txBody>
                    <a:bodyPr/>
                    <a:lstStyle/>
                    <a:p>
                      <a:r>
                        <a:rPr lang="en-GB" sz="1200">
                          <a:solidFill>
                            <a:schemeClr val="bg1"/>
                          </a:solidFill>
                          <a:latin typeface="Wallop" pitchFamily="2" charset="77"/>
                        </a:rPr>
                        <a:t>Date</a:t>
                      </a:r>
                      <a:endParaRPr sz="2000"/>
                    </a:p>
                  </a:txBody>
                  <a:tcPr marR="18000" anchor="ctr">
                    <a:solidFill>
                      <a:srgbClr val="142F35"/>
                    </a:solidFill>
                  </a:tcPr>
                </a:tc>
                <a:extLst>
                  <a:ext uri="{0D108BD9-81ED-4DB2-BD59-A6C34878D82A}">
                    <a16:rowId xmlns:a16="http://schemas.microsoft.com/office/drawing/2014/main" val="1317369553"/>
                  </a:ext>
                </a:extLst>
              </a:tr>
              <a:tr h="244800">
                <a:tc>
                  <a:txBody>
                    <a:bodyPr/>
                    <a:lstStyle/>
                    <a:p>
                      <a:pPr algn="l"/>
                      <a:r>
                        <a:rPr lang="en-GB" sz="1200" kern="1200" dirty="0">
                          <a:solidFill>
                            <a:srgbClr val="142F35"/>
                          </a:solidFill>
                          <a:latin typeface="Wallop" panose="00000500000000000000"/>
                          <a:ea typeface="+mn-ea"/>
                          <a:cs typeface="+mn-cs"/>
                        </a:rPr>
                        <a:t>EA</a:t>
                      </a:r>
                    </a:p>
                  </a:txBody>
                  <a:tcPr anchor="ctr">
                    <a:solidFill>
                      <a:srgbClr val="F7CCB7"/>
                    </a:solidFill>
                  </a:tcPr>
                </a:tc>
                <a:tc>
                  <a:txBody>
                    <a:bodyPr/>
                    <a:lstStyle/>
                    <a:p>
                      <a:pPr algn="l" fontAlgn="b"/>
                      <a:r>
                        <a:rPr lang="en-GB" sz="1200" kern="1200" dirty="0">
                          <a:solidFill>
                            <a:srgbClr val="142F35"/>
                          </a:solidFill>
                          <a:latin typeface="Wallop" panose="00000500000000000000"/>
                          <a:ea typeface="+mn-ea"/>
                          <a:cs typeface="+mn-cs"/>
                        </a:rPr>
                        <a:t>Charge Proposal: Decarbonisation Readiness*</a:t>
                      </a:r>
                    </a:p>
                  </a:txBody>
                  <a:tcPr marL="36000" marR="6350" marT="6350" marB="0" anchor="ctr">
                    <a:solidFill>
                      <a:srgbClr val="F7CCB7"/>
                    </a:solidFill>
                  </a:tcPr>
                </a:tc>
                <a:tc>
                  <a:txBody>
                    <a:bodyPr/>
                    <a:lstStyle/>
                    <a:p>
                      <a:pPr algn="l"/>
                      <a:r>
                        <a:rPr lang="en-GB" sz="1200" kern="1200" dirty="0">
                          <a:solidFill>
                            <a:srgbClr val="142F35"/>
                          </a:solidFill>
                          <a:latin typeface="Wallop" panose="00000500000000000000"/>
                          <a:ea typeface="+mn-ea"/>
                          <a:cs typeface="+mn-cs"/>
                        </a:rPr>
                        <a:t>6 Jan</a:t>
                      </a:r>
                    </a:p>
                  </a:txBody>
                  <a:tcPr anchor="ctr">
                    <a:solidFill>
                      <a:srgbClr val="F7CCB7"/>
                    </a:solidFill>
                  </a:tcPr>
                </a:tc>
                <a:extLst>
                  <a:ext uri="{0D108BD9-81ED-4DB2-BD59-A6C34878D82A}">
                    <a16:rowId xmlns:a16="http://schemas.microsoft.com/office/drawing/2014/main" val="4159528322"/>
                  </a:ext>
                </a:extLst>
              </a:tr>
              <a:tr h="244800">
                <a:tc>
                  <a:txBody>
                    <a:bodyPr/>
                    <a:lstStyle/>
                    <a:p>
                      <a:pPr algn="l"/>
                      <a:r>
                        <a:rPr lang="en-GB" sz="1200" kern="1200" dirty="0">
                          <a:solidFill>
                            <a:srgbClr val="142F35"/>
                          </a:solidFill>
                          <a:latin typeface="Wallop" panose="00000500000000000000"/>
                          <a:ea typeface="+mn-ea"/>
                          <a:cs typeface="+mn-cs"/>
                        </a:rPr>
                        <a:t>MHCLG</a:t>
                      </a:r>
                    </a:p>
                  </a:txBody>
                  <a:tcPr anchor="ctr">
                    <a:solidFill>
                      <a:srgbClr val="F7CCB7"/>
                    </a:solidFill>
                  </a:tcPr>
                </a:tc>
                <a:tc>
                  <a:txBody>
                    <a:bodyPr/>
                    <a:lstStyle/>
                    <a:p>
                      <a:pPr algn="l" fontAlgn="b"/>
                      <a:r>
                        <a:rPr lang="en-GB" sz="1200" kern="1200" dirty="0">
                          <a:solidFill>
                            <a:srgbClr val="142F35"/>
                          </a:solidFill>
                          <a:latin typeface="Wallop" panose="00000500000000000000"/>
                          <a:ea typeface="+mn-ea"/>
                          <a:cs typeface="+mn-cs"/>
                        </a:rPr>
                        <a:t>Reforms to the statutory consultee system*</a:t>
                      </a:r>
                    </a:p>
                  </a:txBody>
                  <a:tcPr marL="36000" marR="6350" marT="6350" marB="0" anchor="ctr">
                    <a:solidFill>
                      <a:srgbClr val="F7CCB7"/>
                    </a:solidFill>
                  </a:tcPr>
                </a:tc>
                <a:tc>
                  <a:txBody>
                    <a:bodyPr/>
                    <a:lstStyle/>
                    <a:p>
                      <a:pPr algn="l"/>
                      <a:r>
                        <a:rPr lang="en-GB" sz="1200" kern="1200" dirty="0">
                          <a:solidFill>
                            <a:srgbClr val="142F35"/>
                          </a:solidFill>
                          <a:latin typeface="Wallop" panose="00000500000000000000"/>
                          <a:ea typeface="+mn-ea"/>
                          <a:cs typeface="+mn-cs"/>
                        </a:rPr>
                        <a:t>13 Jan</a:t>
                      </a:r>
                    </a:p>
                  </a:txBody>
                  <a:tcPr anchor="ctr">
                    <a:solidFill>
                      <a:srgbClr val="F7CCB7"/>
                    </a:solidFill>
                  </a:tcPr>
                </a:tc>
                <a:extLst>
                  <a:ext uri="{0D108BD9-81ED-4DB2-BD59-A6C34878D82A}">
                    <a16:rowId xmlns:a16="http://schemas.microsoft.com/office/drawing/2014/main" val="3958137563"/>
                  </a:ext>
                </a:extLst>
              </a:tr>
              <a:tr h="244800">
                <a:tc>
                  <a:txBody>
                    <a:bodyPr/>
                    <a:lstStyle/>
                    <a:p>
                      <a:pPr algn="l"/>
                      <a:r>
                        <a:rPr lang="en-GB" sz="1200" kern="1200" dirty="0">
                          <a:solidFill>
                            <a:srgbClr val="142F35"/>
                          </a:solidFill>
                          <a:latin typeface="Wallop" panose="00000500000000000000"/>
                          <a:ea typeface="+mn-ea"/>
                          <a:cs typeface="+mn-cs"/>
                        </a:rPr>
                        <a:t>DESNZ</a:t>
                      </a:r>
                    </a:p>
                  </a:txBody>
                  <a:tcPr anchor="ctr">
                    <a:solidFill>
                      <a:srgbClr val="F7CCB7"/>
                    </a:solidFill>
                  </a:tcPr>
                </a:tc>
                <a:tc>
                  <a:txBody>
                    <a:bodyPr/>
                    <a:lstStyle/>
                    <a:p>
                      <a:pPr algn="l" fontAlgn="b"/>
                      <a:r>
                        <a:rPr lang="en-GB" sz="1200" kern="1200" dirty="0">
                          <a:solidFill>
                            <a:srgbClr val="142F35"/>
                          </a:solidFill>
                          <a:latin typeface="Wallop" panose="00000500000000000000"/>
                          <a:ea typeface="+mn-ea"/>
                          <a:cs typeface="+mn-cs"/>
                        </a:rPr>
                        <a:t>Ensuring fair access to CO2 infrastructure</a:t>
                      </a:r>
                    </a:p>
                  </a:txBody>
                  <a:tcPr marL="36000" marR="6350" marT="6350" marB="0" anchor="ctr">
                    <a:solidFill>
                      <a:srgbClr val="F7CCB7"/>
                    </a:solidFill>
                  </a:tcPr>
                </a:tc>
                <a:tc>
                  <a:txBody>
                    <a:bodyPr/>
                    <a:lstStyle/>
                    <a:p>
                      <a:pPr algn="l"/>
                      <a:r>
                        <a:rPr lang="en-GB" sz="1200" kern="1200" dirty="0">
                          <a:solidFill>
                            <a:srgbClr val="142F35"/>
                          </a:solidFill>
                          <a:latin typeface="Wallop" panose="00000500000000000000"/>
                          <a:ea typeface="+mn-ea"/>
                          <a:cs typeface="+mn-cs"/>
                        </a:rPr>
                        <a:t>6 Feb</a:t>
                      </a:r>
                    </a:p>
                  </a:txBody>
                  <a:tcPr anchor="ctr">
                    <a:solidFill>
                      <a:srgbClr val="F7CCB7"/>
                    </a:solidFill>
                  </a:tcPr>
                </a:tc>
                <a:extLst>
                  <a:ext uri="{0D108BD9-81ED-4DB2-BD59-A6C34878D82A}">
                    <a16:rowId xmlns:a16="http://schemas.microsoft.com/office/drawing/2014/main" val="3238955470"/>
                  </a:ext>
                </a:extLst>
              </a:tr>
              <a:tr h="244800">
                <a:tc>
                  <a:txBody>
                    <a:bodyPr/>
                    <a:lstStyle/>
                    <a:p>
                      <a:pPr algn="l"/>
                      <a:r>
                        <a:rPr lang="en-GB" sz="1200" kern="1200" dirty="0">
                          <a:solidFill>
                            <a:srgbClr val="142F35"/>
                          </a:solidFill>
                          <a:latin typeface="Wallop" panose="00000500000000000000"/>
                          <a:ea typeface="+mn-ea"/>
                          <a:cs typeface="+mn-cs"/>
                        </a:rPr>
                        <a:t>EA</a:t>
                      </a:r>
                    </a:p>
                  </a:txBody>
                  <a:tcPr anchor="ctr">
                    <a:solidFill>
                      <a:srgbClr val="F7CCB7"/>
                    </a:solidFill>
                  </a:tcPr>
                </a:tc>
                <a:tc>
                  <a:txBody>
                    <a:bodyPr/>
                    <a:lstStyle/>
                    <a:p>
                      <a:pPr algn="l" fontAlgn="b"/>
                      <a:r>
                        <a:rPr lang="en-GB" sz="1200" kern="1200" dirty="0">
                          <a:solidFill>
                            <a:srgbClr val="142F35"/>
                          </a:solidFill>
                          <a:latin typeface="Wallop" panose="00000500000000000000"/>
                          <a:ea typeface="+mn-ea"/>
                          <a:cs typeface="+mn-cs"/>
                        </a:rPr>
                        <a:t>Reserving Water Abstraction Rights</a:t>
                      </a:r>
                    </a:p>
                  </a:txBody>
                  <a:tcPr marL="36000" marR="6350" marT="6350" marB="0" anchor="ctr">
                    <a:solidFill>
                      <a:srgbClr val="F7CCB7"/>
                    </a:solidFill>
                  </a:tcPr>
                </a:tc>
                <a:tc>
                  <a:txBody>
                    <a:bodyPr/>
                    <a:lstStyle/>
                    <a:p>
                      <a:pPr algn="l"/>
                      <a:r>
                        <a:rPr lang="en-GB" sz="1200" kern="1200" dirty="0">
                          <a:solidFill>
                            <a:srgbClr val="142F35"/>
                          </a:solidFill>
                          <a:latin typeface="Wallop" panose="00000500000000000000"/>
                          <a:ea typeface="+mn-ea"/>
                          <a:cs typeface="+mn-cs"/>
                        </a:rPr>
                        <a:t>16 Feb</a:t>
                      </a:r>
                    </a:p>
                  </a:txBody>
                  <a:tcPr anchor="ctr">
                    <a:solidFill>
                      <a:srgbClr val="F7CCB7"/>
                    </a:solidFill>
                  </a:tcPr>
                </a:tc>
                <a:extLst>
                  <a:ext uri="{0D108BD9-81ED-4DB2-BD59-A6C34878D82A}">
                    <a16:rowId xmlns:a16="http://schemas.microsoft.com/office/drawing/2014/main" val="1889947973"/>
                  </a:ext>
                </a:extLst>
              </a:tr>
            </a:tbl>
          </a:graphicData>
        </a:graphic>
      </p:graphicFrame>
      <p:graphicFrame>
        <p:nvGraphicFramePr>
          <p:cNvPr id="17" name="Table 16">
            <a:extLst>
              <a:ext uri="{FF2B5EF4-FFF2-40B4-BE49-F238E27FC236}">
                <a16:creationId xmlns:a16="http://schemas.microsoft.com/office/drawing/2014/main" id="{F82F2A7A-A67C-D98B-8745-4DA09D37FDC4}"/>
              </a:ext>
            </a:extLst>
          </p:cNvPr>
          <p:cNvGraphicFramePr>
            <a:graphicFrameLocks noGrp="1"/>
          </p:cNvGraphicFramePr>
          <p:nvPr>
            <p:extLst>
              <p:ext uri="{D42A27DB-BD31-4B8C-83A1-F6EECF244321}">
                <p14:modId xmlns:p14="http://schemas.microsoft.com/office/powerpoint/2010/main" val="1347991867"/>
              </p:ext>
            </p:extLst>
          </p:nvPr>
        </p:nvGraphicFramePr>
        <p:xfrm>
          <a:off x="6668223" y="3817302"/>
          <a:ext cx="5142555" cy="1097280"/>
        </p:xfrm>
        <a:graphic>
          <a:graphicData uri="http://schemas.openxmlformats.org/drawingml/2006/table">
            <a:tbl>
              <a:tblPr firstRow="1" bandRow="1">
                <a:tableStyleId>{073A0DAA-6AF3-43AB-8588-CEC1D06C72B9}</a:tableStyleId>
              </a:tblPr>
              <a:tblGrid>
                <a:gridCol w="1223920">
                  <a:extLst>
                    <a:ext uri="{9D8B030D-6E8A-4147-A177-3AD203B41FA5}">
                      <a16:colId xmlns:a16="http://schemas.microsoft.com/office/drawing/2014/main" val="319102375"/>
                    </a:ext>
                  </a:extLst>
                </a:gridCol>
                <a:gridCol w="3331028">
                  <a:extLst>
                    <a:ext uri="{9D8B030D-6E8A-4147-A177-3AD203B41FA5}">
                      <a16:colId xmlns:a16="http://schemas.microsoft.com/office/drawing/2014/main" val="3068704697"/>
                    </a:ext>
                  </a:extLst>
                </a:gridCol>
                <a:gridCol w="587607">
                  <a:extLst>
                    <a:ext uri="{9D8B030D-6E8A-4147-A177-3AD203B41FA5}">
                      <a16:colId xmlns:a16="http://schemas.microsoft.com/office/drawing/2014/main" val="3307959782"/>
                    </a:ext>
                  </a:extLst>
                </a:gridCol>
              </a:tblGrid>
              <a:tr h="264878">
                <a:tc>
                  <a:txBody>
                    <a:bodyPr/>
                    <a:lstStyle/>
                    <a:p>
                      <a:pPr algn="l"/>
                      <a:r>
                        <a:rPr lang="en-GB" sz="1200" dirty="0">
                          <a:solidFill>
                            <a:schemeClr val="bg1"/>
                          </a:solidFill>
                          <a:latin typeface="Wallop" pitchFamily="2" charset="77"/>
                        </a:rPr>
                        <a:t>Organisation</a:t>
                      </a:r>
                    </a:p>
                  </a:txBody>
                  <a:tcPr marR="18000" anchor="ctr">
                    <a:solidFill>
                      <a:srgbClr val="142F35"/>
                    </a:solidFill>
                  </a:tcPr>
                </a:tc>
                <a:tc>
                  <a:txBody>
                    <a:bodyPr/>
                    <a:lstStyle/>
                    <a:p>
                      <a:r>
                        <a:rPr lang="en-GB" sz="1200">
                          <a:solidFill>
                            <a:schemeClr val="bg1"/>
                          </a:solidFill>
                          <a:latin typeface="Wallop" pitchFamily="2" charset="77"/>
                        </a:rPr>
                        <a:t>Overdue or expected consultations (x2)</a:t>
                      </a:r>
                      <a:endParaRPr lang="en-GB" sz="2000"/>
                    </a:p>
                  </a:txBody>
                  <a:tcPr marR="18000" anchor="ctr">
                    <a:solidFill>
                      <a:srgbClr val="142F35"/>
                    </a:solidFill>
                  </a:tcPr>
                </a:tc>
                <a:tc>
                  <a:txBody>
                    <a:bodyPr/>
                    <a:lstStyle/>
                    <a:p>
                      <a:r>
                        <a:rPr lang="en-GB" sz="1200">
                          <a:solidFill>
                            <a:schemeClr val="bg1"/>
                          </a:solidFill>
                          <a:latin typeface="Wallop" pitchFamily="2" charset="77"/>
                        </a:rPr>
                        <a:t>Date</a:t>
                      </a:r>
                      <a:endParaRPr sz="2000"/>
                    </a:p>
                  </a:txBody>
                  <a:tcPr marR="18000" anchor="ctr">
                    <a:solidFill>
                      <a:srgbClr val="142F35"/>
                    </a:solidFill>
                  </a:tcPr>
                </a:tc>
                <a:extLst>
                  <a:ext uri="{0D108BD9-81ED-4DB2-BD59-A6C34878D82A}">
                    <a16:rowId xmlns:a16="http://schemas.microsoft.com/office/drawing/2014/main" val="1317369553"/>
                  </a:ext>
                </a:extLst>
              </a:tr>
              <a:tr h="244800">
                <a:tc>
                  <a:txBody>
                    <a:bodyPr/>
                    <a:lstStyle/>
                    <a:p>
                      <a:pPr algn="l"/>
                      <a:r>
                        <a:rPr lang="en-GB" sz="1200" kern="1200" dirty="0">
                          <a:solidFill>
                            <a:srgbClr val="142F35"/>
                          </a:solidFill>
                          <a:latin typeface="Wallop" panose="00000500000000000000"/>
                          <a:ea typeface="+mn-ea"/>
                          <a:cs typeface="+mn-cs"/>
                        </a:rPr>
                        <a:t>DESNZ</a:t>
                      </a:r>
                    </a:p>
                  </a:txBody>
                  <a:tcPr anchor="ctr">
                    <a:solidFill>
                      <a:srgbClr val="FFA3A3"/>
                    </a:solidFill>
                  </a:tcPr>
                </a:tc>
                <a:tc>
                  <a:txBody>
                    <a:bodyPr/>
                    <a:lstStyle/>
                    <a:p>
                      <a:pPr algn="l" fontAlgn="b"/>
                      <a:r>
                        <a:rPr lang="en-GB" sz="1200" kern="1200" dirty="0">
                          <a:solidFill>
                            <a:srgbClr val="142F35"/>
                          </a:solidFill>
                          <a:latin typeface="Wallop" panose="00000500000000000000"/>
                          <a:ea typeface="+mn-ea"/>
                          <a:cs typeface="+mn-cs"/>
                        </a:rPr>
                        <a:t>Non-Pipeline Transport</a:t>
                      </a:r>
                    </a:p>
                  </a:txBody>
                  <a:tcPr marL="36000" marR="0" marT="0" marB="0" anchor="ctr">
                    <a:solidFill>
                      <a:srgbClr val="FFA3A3"/>
                    </a:solidFill>
                  </a:tcPr>
                </a:tc>
                <a:tc>
                  <a:txBody>
                    <a:bodyPr/>
                    <a:lstStyle/>
                    <a:p>
                      <a:pPr algn="l"/>
                      <a:r>
                        <a:rPr lang="en-GB" sz="1200" kern="1200">
                          <a:solidFill>
                            <a:srgbClr val="142F35"/>
                          </a:solidFill>
                          <a:latin typeface="Wallop" panose="00000500000000000000"/>
                          <a:ea typeface="+mn-ea"/>
                          <a:cs typeface="+mn-cs"/>
                        </a:rPr>
                        <a:t>Nov</a:t>
                      </a:r>
                    </a:p>
                  </a:txBody>
                  <a:tcPr anchor="ctr">
                    <a:solidFill>
                      <a:srgbClr val="FFA3A3"/>
                    </a:solidFill>
                  </a:tcPr>
                </a:tc>
                <a:extLst>
                  <a:ext uri="{0D108BD9-81ED-4DB2-BD59-A6C34878D82A}">
                    <a16:rowId xmlns:a16="http://schemas.microsoft.com/office/drawing/2014/main" val="407407485"/>
                  </a:ext>
                </a:extLst>
              </a:tr>
              <a:tr h="244800">
                <a:tc>
                  <a:txBody>
                    <a:bodyPr/>
                    <a:lstStyle/>
                    <a:p>
                      <a:pPr algn="l"/>
                      <a:r>
                        <a:rPr lang="en-GB" sz="1200" kern="1200" dirty="0">
                          <a:solidFill>
                            <a:srgbClr val="142F35"/>
                          </a:solidFill>
                          <a:latin typeface="Wallop" panose="00000500000000000000"/>
                          <a:ea typeface="+mn-ea"/>
                          <a:cs typeface="+mn-cs"/>
                        </a:rPr>
                        <a:t>DSIT</a:t>
                      </a:r>
                    </a:p>
                  </a:txBody>
                  <a:tcPr anchor="ctr">
                    <a:solidFill>
                      <a:srgbClr val="FFA3A3"/>
                    </a:solidFill>
                  </a:tcPr>
                </a:tc>
                <a:tc>
                  <a:txBody>
                    <a:bodyPr/>
                    <a:lstStyle/>
                    <a:p>
                      <a:pPr algn="l" fontAlgn="b"/>
                      <a:r>
                        <a:rPr lang="en-GB" sz="1200" kern="1200" dirty="0">
                          <a:solidFill>
                            <a:srgbClr val="142F35"/>
                          </a:solidFill>
                          <a:latin typeface="Wallop" panose="00000500000000000000"/>
                          <a:ea typeface="+mn-ea"/>
                          <a:cs typeface="+mn-cs"/>
                        </a:rPr>
                        <a:t>Delivering the right policy and regulatory framework to support innovation, investment and competition</a:t>
                      </a:r>
                    </a:p>
                  </a:txBody>
                  <a:tcPr marL="36000" marR="0" marT="0" marB="0" anchor="ctr">
                    <a:solidFill>
                      <a:srgbClr val="FFA3A3"/>
                    </a:solidFill>
                  </a:tcPr>
                </a:tc>
                <a:tc>
                  <a:txBody>
                    <a:bodyPr/>
                    <a:lstStyle/>
                    <a:p>
                      <a:pPr algn="l"/>
                      <a:r>
                        <a:rPr lang="en-GB" sz="1200" kern="1200" dirty="0">
                          <a:solidFill>
                            <a:srgbClr val="142F35"/>
                          </a:solidFill>
                          <a:latin typeface="Wallop" panose="00000500000000000000"/>
                          <a:ea typeface="+mn-ea"/>
                          <a:cs typeface="+mn-cs"/>
                        </a:rPr>
                        <a:t>Dec</a:t>
                      </a:r>
                    </a:p>
                  </a:txBody>
                  <a:tcPr anchor="ctr">
                    <a:solidFill>
                      <a:srgbClr val="FFA3A3"/>
                    </a:solidFill>
                  </a:tcPr>
                </a:tc>
                <a:extLst>
                  <a:ext uri="{0D108BD9-81ED-4DB2-BD59-A6C34878D82A}">
                    <a16:rowId xmlns:a16="http://schemas.microsoft.com/office/drawing/2014/main" val="3467425733"/>
                  </a:ext>
                </a:extLst>
              </a:tr>
            </a:tbl>
          </a:graphicData>
        </a:graphic>
      </p:graphicFrame>
      <p:sp>
        <p:nvSpPr>
          <p:cNvPr id="4" name="TextBox 3">
            <a:extLst>
              <a:ext uri="{FF2B5EF4-FFF2-40B4-BE49-F238E27FC236}">
                <a16:creationId xmlns:a16="http://schemas.microsoft.com/office/drawing/2014/main" id="{842283B2-9750-39DF-6267-4C29D299F757}"/>
              </a:ext>
            </a:extLst>
          </p:cNvPr>
          <p:cNvSpPr txBox="1"/>
          <p:nvPr/>
        </p:nvSpPr>
        <p:spPr>
          <a:xfrm>
            <a:off x="6668223" y="2975801"/>
            <a:ext cx="4476466" cy="523220"/>
          </a:xfrm>
          <a:prstGeom prst="rect">
            <a:avLst/>
          </a:prstGeom>
          <a:noFill/>
        </p:spPr>
        <p:txBody>
          <a:bodyPr wrap="square" rtlCol="0">
            <a:spAutoFit/>
          </a:bodyPr>
          <a:lstStyle/>
          <a:p>
            <a:r>
              <a:rPr lang="en-GB" sz="1400" dirty="0">
                <a:latin typeface="Wallop" panose="00000500000000000000" pitchFamily="50" charset="0"/>
              </a:rPr>
              <a:t>*</a:t>
            </a:r>
            <a:r>
              <a:rPr lang="en-GB" sz="1400" i="1" dirty="0">
                <a:latin typeface="Wallop" panose="00000500000000000000" pitchFamily="50" charset="0"/>
              </a:rPr>
              <a:t>minded to not respond</a:t>
            </a:r>
          </a:p>
          <a:p>
            <a:r>
              <a:rPr lang="en-GB" sz="1400" i="1" dirty="0">
                <a:highlight>
                  <a:srgbClr val="00FFFF"/>
                </a:highlight>
                <a:latin typeface="Wallop" panose="00000500000000000000" pitchFamily="50" charset="0"/>
              </a:rPr>
              <a:t>** for discussion</a:t>
            </a:r>
          </a:p>
        </p:txBody>
      </p:sp>
      <p:grpSp>
        <p:nvGrpSpPr>
          <p:cNvPr id="22" name="Group 21">
            <a:extLst>
              <a:ext uri="{FF2B5EF4-FFF2-40B4-BE49-F238E27FC236}">
                <a16:creationId xmlns:a16="http://schemas.microsoft.com/office/drawing/2014/main" id="{C7D9DC71-E7DD-04F1-DE4C-7F78071AD6F1}"/>
              </a:ext>
            </a:extLst>
          </p:cNvPr>
          <p:cNvGrpSpPr/>
          <p:nvPr/>
        </p:nvGrpSpPr>
        <p:grpSpPr>
          <a:xfrm>
            <a:off x="1170170" y="3148698"/>
            <a:ext cx="4554787" cy="2011745"/>
            <a:chOff x="968991" y="3237411"/>
            <a:chExt cx="4554787" cy="2011745"/>
          </a:xfrm>
        </p:grpSpPr>
        <p:grpSp>
          <p:nvGrpSpPr>
            <p:cNvPr id="20" name="Group 19">
              <a:extLst>
                <a:ext uri="{FF2B5EF4-FFF2-40B4-BE49-F238E27FC236}">
                  <a16:creationId xmlns:a16="http://schemas.microsoft.com/office/drawing/2014/main" id="{EE7A6076-D792-9618-50E2-6EBB5318E831}"/>
                </a:ext>
              </a:extLst>
            </p:cNvPr>
            <p:cNvGrpSpPr/>
            <p:nvPr/>
          </p:nvGrpSpPr>
          <p:grpSpPr>
            <a:xfrm>
              <a:off x="1095113" y="3450665"/>
              <a:ext cx="4333176" cy="1258508"/>
              <a:chOff x="520171" y="3536922"/>
              <a:chExt cx="4333176" cy="1258508"/>
            </a:xfrm>
          </p:grpSpPr>
          <p:pic>
            <p:nvPicPr>
              <p:cNvPr id="16" name="Picture 15">
                <a:extLst>
                  <a:ext uri="{FF2B5EF4-FFF2-40B4-BE49-F238E27FC236}">
                    <a16:creationId xmlns:a16="http://schemas.microsoft.com/office/drawing/2014/main" id="{C5F50795-A967-0B1B-D506-AA8A411CA8D6}"/>
                  </a:ext>
                </a:extLst>
              </p:cNvPr>
              <p:cNvPicPr>
                <a:picLocks noChangeAspect="1"/>
              </p:cNvPicPr>
              <p:nvPr/>
            </p:nvPicPr>
            <p:blipFill>
              <a:blip r:embed="rId4"/>
              <a:stretch>
                <a:fillRect/>
              </a:stretch>
            </p:blipFill>
            <p:spPr>
              <a:xfrm>
                <a:off x="538522" y="4052480"/>
                <a:ext cx="4314825" cy="742950"/>
              </a:xfrm>
              <a:prstGeom prst="rect">
                <a:avLst/>
              </a:prstGeom>
            </p:spPr>
          </p:pic>
          <p:sp>
            <p:nvSpPr>
              <p:cNvPr id="19" name="TextBox 18">
                <a:extLst>
                  <a:ext uri="{FF2B5EF4-FFF2-40B4-BE49-F238E27FC236}">
                    <a16:creationId xmlns:a16="http://schemas.microsoft.com/office/drawing/2014/main" id="{E91C5ECD-3B15-D7CE-7BA1-7A83ECF0B49A}"/>
                  </a:ext>
                </a:extLst>
              </p:cNvPr>
              <p:cNvSpPr txBox="1"/>
              <p:nvPr/>
            </p:nvSpPr>
            <p:spPr>
              <a:xfrm>
                <a:off x="520171" y="3536922"/>
                <a:ext cx="4314825" cy="369332"/>
              </a:xfrm>
              <a:prstGeom prst="rect">
                <a:avLst/>
              </a:prstGeom>
              <a:noFill/>
            </p:spPr>
            <p:txBody>
              <a:bodyPr wrap="square" rtlCol="0">
                <a:spAutoFit/>
              </a:bodyPr>
              <a:lstStyle/>
              <a:p>
                <a:r>
                  <a:rPr lang="en-GB" b="1" dirty="0">
                    <a:latin typeface="Wallop" panose="00000500000000000000" pitchFamily="50" charset="0"/>
                  </a:rPr>
                  <a:t>In 2025, the CCSA responded to: </a:t>
                </a:r>
                <a:endParaRPr lang="en-GB" b="1" i="1" dirty="0">
                  <a:highlight>
                    <a:srgbClr val="00FFFF"/>
                  </a:highlight>
                  <a:latin typeface="Wallop" panose="00000500000000000000" pitchFamily="50" charset="0"/>
                </a:endParaRPr>
              </a:p>
            </p:txBody>
          </p:sp>
        </p:grpSp>
        <p:sp>
          <p:nvSpPr>
            <p:cNvPr id="21" name="Rectangle: Rounded Corners 20">
              <a:extLst>
                <a:ext uri="{FF2B5EF4-FFF2-40B4-BE49-F238E27FC236}">
                  <a16:creationId xmlns:a16="http://schemas.microsoft.com/office/drawing/2014/main" id="{EDF5AD3E-24D5-41FC-D701-8F48C6499848}"/>
                </a:ext>
              </a:extLst>
            </p:cNvPr>
            <p:cNvSpPr/>
            <p:nvPr/>
          </p:nvSpPr>
          <p:spPr>
            <a:xfrm>
              <a:off x="968991" y="3237411"/>
              <a:ext cx="4554787" cy="2011745"/>
            </a:xfrm>
            <a:prstGeom prst="roundRect">
              <a:avLst/>
            </a:prstGeom>
            <a:noFill/>
            <a:ln w="38100">
              <a:solidFill>
                <a:srgbClr val="2AF9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463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32C919-6321-8C51-B4EF-7032BD0F34DD}"/>
              </a:ext>
            </a:extLst>
          </p:cNvPr>
          <p:cNvSpPr>
            <a:spLocks noGrp="1"/>
          </p:cNvSpPr>
          <p:nvPr>
            <p:ph type="body" idx="1"/>
          </p:nvPr>
        </p:nvSpPr>
        <p:spPr>
          <a:xfrm>
            <a:off x="614154" y="581706"/>
            <a:ext cx="6537274" cy="823912"/>
          </a:xfrm>
          <a:ln w="28575">
            <a:solidFill>
              <a:srgbClr val="2AF9D8"/>
            </a:solidFill>
          </a:ln>
        </p:spPr>
        <p:txBody>
          <a:bodyPr/>
          <a:lstStyle/>
          <a:p>
            <a:r>
              <a:rPr lang="en-GB" dirty="0">
                <a:latin typeface="Wallop" panose="00000500000000000000" pitchFamily="50" charset="0"/>
              </a:rPr>
              <a:t>EALs data request</a:t>
            </a:r>
          </a:p>
        </p:txBody>
      </p:sp>
      <p:sp>
        <p:nvSpPr>
          <p:cNvPr id="4" name="Content Placeholder 3">
            <a:extLst>
              <a:ext uri="{FF2B5EF4-FFF2-40B4-BE49-F238E27FC236}">
                <a16:creationId xmlns:a16="http://schemas.microsoft.com/office/drawing/2014/main" id="{A09E329A-1DA6-491A-A361-C2FB99AB5A0A}"/>
              </a:ext>
            </a:extLst>
          </p:cNvPr>
          <p:cNvSpPr>
            <a:spLocks noGrp="1"/>
          </p:cNvSpPr>
          <p:nvPr>
            <p:ph sz="half" idx="2"/>
          </p:nvPr>
        </p:nvSpPr>
        <p:spPr>
          <a:xfrm>
            <a:off x="614154" y="1654629"/>
            <a:ext cx="6537274" cy="4535034"/>
          </a:xfrm>
        </p:spPr>
        <p:txBody>
          <a:bodyPr>
            <a:noAutofit/>
          </a:bodyPr>
          <a:lstStyle/>
          <a:p>
            <a:pPr marL="285750" indent="-285750">
              <a:spcAft>
                <a:spcPts val="1200"/>
              </a:spcAft>
            </a:pPr>
            <a:r>
              <a:rPr lang="en-GB" sz="1600" dirty="0">
                <a:solidFill>
                  <a:srgbClr val="143036"/>
                </a:solidFill>
                <a:latin typeface="Wallop" panose="00000500000000000000" pitchFamily="50" charset="0"/>
                <a:cs typeface="Arial"/>
                <a:sym typeface="Arial"/>
              </a:rPr>
              <a:t>EA are currently in the process of developing 11 new EALs for carbon capture.</a:t>
            </a:r>
          </a:p>
          <a:p>
            <a:pPr marL="285750" indent="-285750">
              <a:spcAft>
                <a:spcPts val="1200"/>
              </a:spcAft>
            </a:pPr>
            <a:r>
              <a:rPr lang="en-GB" sz="1600" dirty="0">
                <a:solidFill>
                  <a:srgbClr val="143036"/>
                </a:solidFill>
                <a:latin typeface="Wallop" panose="00000500000000000000" pitchFamily="50" charset="0"/>
                <a:cs typeface="Arial"/>
                <a:sym typeface="Arial"/>
              </a:rPr>
              <a:t>However, there is insufficient toxicological data to proceed dossiers for: </a:t>
            </a:r>
            <a:r>
              <a:rPr lang="en-GB" sz="1600" dirty="0" err="1">
                <a:solidFill>
                  <a:srgbClr val="143036"/>
                </a:solidFill>
                <a:latin typeface="Wallop" panose="00000500000000000000" pitchFamily="50" charset="0"/>
                <a:cs typeface="Arial"/>
                <a:sym typeface="Arial"/>
              </a:rPr>
              <a:t>ethylmethylamine</a:t>
            </a:r>
            <a:r>
              <a:rPr lang="en-GB" sz="1600" dirty="0">
                <a:solidFill>
                  <a:srgbClr val="143036"/>
                </a:solidFill>
                <a:latin typeface="Wallop" panose="00000500000000000000" pitchFamily="50" charset="0"/>
                <a:cs typeface="Arial"/>
                <a:sym typeface="Arial"/>
              </a:rPr>
              <a:t> (CAS 624-78-2), </a:t>
            </a:r>
            <a:r>
              <a:rPr lang="en-GB" sz="1600" dirty="0" err="1">
                <a:solidFill>
                  <a:srgbClr val="143036"/>
                </a:solidFill>
                <a:latin typeface="Wallop" panose="00000500000000000000" pitchFamily="50" charset="0"/>
                <a:cs typeface="Arial"/>
                <a:sym typeface="Arial"/>
              </a:rPr>
              <a:t>ethylethanolamine</a:t>
            </a:r>
            <a:r>
              <a:rPr lang="en-GB" sz="1600" dirty="0">
                <a:solidFill>
                  <a:srgbClr val="143036"/>
                </a:solidFill>
                <a:latin typeface="Wallop" panose="00000500000000000000" pitchFamily="50" charset="0"/>
                <a:cs typeface="Arial"/>
                <a:sym typeface="Arial"/>
              </a:rPr>
              <a:t> (CAS 110-73-6), N-</a:t>
            </a:r>
            <a:r>
              <a:rPr lang="en-GB" sz="1600" dirty="0" err="1">
                <a:solidFill>
                  <a:srgbClr val="143036"/>
                </a:solidFill>
                <a:latin typeface="Wallop" panose="00000500000000000000" pitchFamily="50" charset="0"/>
                <a:cs typeface="Arial"/>
                <a:sym typeface="Arial"/>
              </a:rPr>
              <a:t>dimethylethylenediamine</a:t>
            </a:r>
            <a:r>
              <a:rPr lang="en-GB" sz="1600" dirty="0">
                <a:solidFill>
                  <a:srgbClr val="143036"/>
                </a:solidFill>
                <a:latin typeface="Wallop" panose="00000500000000000000" pitchFamily="50" charset="0"/>
                <a:cs typeface="Arial"/>
                <a:sym typeface="Arial"/>
              </a:rPr>
              <a:t> (CAS 108-00-9), 1-piperazineethanol (CAS 103-76-4), and 1,4-piperazinediethanol (CAS 122-96-3).</a:t>
            </a:r>
          </a:p>
          <a:p>
            <a:pPr marL="285750" indent="-285750">
              <a:spcAft>
                <a:spcPts val="1200"/>
              </a:spcAft>
            </a:pPr>
            <a:r>
              <a:rPr lang="en-GB" sz="1600" dirty="0">
                <a:solidFill>
                  <a:srgbClr val="143036"/>
                </a:solidFill>
                <a:latin typeface="Wallop" panose="00000500000000000000" pitchFamily="50" charset="0"/>
                <a:cs typeface="Arial"/>
                <a:sym typeface="Arial"/>
              </a:rPr>
              <a:t>EA welcomes any relevant evidence from solvent manufacturers that may inform these toxicological assessment to avoid delays in the derivation of new EALs. </a:t>
            </a:r>
          </a:p>
          <a:p>
            <a:pPr marL="285750" indent="-285750">
              <a:spcAft>
                <a:spcPts val="1200"/>
              </a:spcAft>
            </a:pPr>
            <a:r>
              <a:rPr lang="en-GB" sz="1600" dirty="0">
                <a:solidFill>
                  <a:srgbClr val="143036"/>
                </a:solidFill>
                <a:highlight>
                  <a:srgbClr val="2AF9D8"/>
                </a:highlight>
                <a:latin typeface="Wallop" panose="00000500000000000000" pitchFamily="50" charset="0"/>
                <a:cs typeface="Arial"/>
              </a:rPr>
              <a:t>If you wish to respond to this data request, please provide your feedback to </a:t>
            </a:r>
            <a:r>
              <a:rPr lang="en-GB" sz="1600" dirty="0">
                <a:solidFill>
                  <a:srgbClr val="143036"/>
                </a:solidFill>
                <a:highlight>
                  <a:srgbClr val="2AF9D8"/>
                </a:highlight>
                <a:latin typeface="Wallop" panose="00000500000000000000" pitchFamily="50" charset="0"/>
                <a:cs typeface="Arial"/>
                <a:hlinkClick r:id="rId2">
                  <a:extLst>
                    <a:ext uri="{A12FA001-AC4F-418D-AE19-62706E023703}">
                      <ahyp:hlinkClr xmlns:ahyp="http://schemas.microsoft.com/office/drawing/2018/hyperlinkcolor" val="tx"/>
                    </a:ext>
                  </a:extLst>
                </a:hlinkClick>
              </a:rPr>
              <a:t>despoina.tsimprikidou@ccsassociation.org</a:t>
            </a:r>
            <a:r>
              <a:rPr lang="en-GB" sz="1600" dirty="0">
                <a:solidFill>
                  <a:srgbClr val="143036"/>
                </a:solidFill>
                <a:highlight>
                  <a:srgbClr val="2AF9D8"/>
                </a:highlight>
                <a:latin typeface="Wallop" panose="00000500000000000000" pitchFamily="50" charset="0"/>
                <a:cs typeface="Arial"/>
              </a:rPr>
              <a:t> by </a:t>
            </a:r>
            <a:r>
              <a:rPr lang="en-GB" sz="1600" b="1" dirty="0">
                <a:solidFill>
                  <a:srgbClr val="143036"/>
                </a:solidFill>
                <a:highlight>
                  <a:srgbClr val="2AF9D8"/>
                </a:highlight>
                <a:latin typeface="Wallop" panose="00000500000000000000" pitchFamily="50" charset="0"/>
                <a:cs typeface="Arial"/>
              </a:rPr>
              <a:t>Wednesday, 10 December. </a:t>
            </a:r>
          </a:p>
          <a:p>
            <a:pPr lvl="1"/>
            <a:r>
              <a:rPr lang="en-GB" sz="1400" i="1" dirty="0">
                <a:solidFill>
                  <a:srgbClr val="143036"/>
                </a:solidFill>
                <a:latin typeface="Wallop" panose="00000500000000000000" pitchFamily="50" charset="0"/>
                <a:cs typeface="Arial"/>
              </a:rPr>
              <a:t>Any data received will be handled sensitively by the CCSA.</a:t>
            </a:r>
          </a:p>
        </p:txBody>
      </p:sp>
      <p:sp>
        <p:nvSpPr>
          <p:cNvPr id="5" name="Text Placeholder 4">
            <a:extLst>
              <a:ext uri="{FF2B5EF4-FFF2-40B4-BE49-F238E27FC236}">
                <a16:creationId xmlns:a16="http://schemas.microsoft.com/office/drawing/2014/main" id="{E832470F-24DA-1DA9-07AC-A64DC8F42249}"/>
              </a:ext>
            </a:extLst>
          </p:cNvPr>
          <p:cNvSpPr>
            <a:spLocks noGrp="1"/>
          </p:cNvSpPr>
          <p:nvPr>
            <p:ph type="body" sz="quarter" idx="3"/>
          </p:nvPr>
        </p:nvSpPr>
        <p:spPr>
          <a:xfrm>
            <a:off x="7629098" y="581706"/>
            <a:ext cx="3726289" cy="823912"/>
          </a:xfrm>
          <a:ln w="28575">
            <a:solidFill>
              <a:srgbClr val="2AF9D8"/>
            </a:solidFill>
          </a:ln>
        </p:spPr>
        <p:txBody>
          <a:bodyPr/>
          <a:lstStyle/>
          <a:p>
            <a:r>
              <a:rPr lang="en-GB" dirty="0">
                <a:latin typeface="Wallop" panose="00000500000000000000" pitchFamily="50" charset="0"/>
              </a:rPr>
              <a:t>Cumulative Impacts</a:t>
            </a:r>
          </a:p>
        </p:txBody>
      </p:sp>
      <p:sp>
        <p:nvSpPr>
          <p:cNvPr id="6" name="Content Placeholder 5">
            <a:extLst>
              <a:ext uri="{FF2B5EF4-FFF2-40B4-BE49-F238E27FC236}">
                <a16:creationId xmlns:a16="http://schemas.microsoft.com/office/drawing/2014/main" id="{A0A4EAC6-CC81-8356-4C8B-05F18696E74C}"/>
              </a:ext>
            </a:extLst>
          </p:cNvPr>
          <p:cNvSpPr>
            <a:spLocks noGrp="1"/>
          </p:cNvSpPr>
          <p:nvPr>
            <p:ph sz="quarter" idx="4"/>
          </p:nvPr>
        </p:nvSpPr>
        <p:spPr>
          <a:xfrm>
            <a:off x="7806518" y="1654629"/>
            <a:ext cx="3548869" cy="4535034"/>
          </a:xfrm>
        </p:spPr>
        <p:txBody>
          <a:bodyPr>
            <a:normAutofit lnSpcReduction="10000"/>
          </a:bodyPr>
          <a:lstStyle/>
          <a:p>
            <a:pPr>
              <a:spcAft>
                <a:spcPts val="1200"/>
              </a:spcAft>
            </a:pPr>
            <a:r>
              <a:rPr lang="en-GB" sz="1600" dirty="0">
                <a:latin typeface="Wallop" panose="00000500000000000000" pitchFamily="50" charset="0"/>
              </a:rPr>
              <a:t>Dedicated workshops will take place </a:t>
            </a:r>
            <a:r>
              <a:rPr lang="en-GB" sz="1600" b="1" dirty="0">
                <a:latin typeface="Wallop" panose="00000500000000000000" pitchFamily="50" charset="0"/>
              </a:rPr>
              <a:t>tomorrow, 2 December.</a:t>
            </a:r>
          </a:p>
          <a:p>
            <a:pPr>
              <a:spcAft>
                <a:spcPts val="1200"/>
              </a:spcAft>
            </a:pPr>
            <a:r>
              <a:rPr lang="en-GB" sz="1600" dirty="0">
                <a:latin typeface="Wallop" panose="00000500000000000000" pitchFamily="50" charset="0"/>
              </a:rPr>
              <a:t>Additional workshops will take place in </a:t>
            </a:r>
            <a:r>
              <a:rPr lang="en-GB" sz="1600" b="1" dirty="0">
                <a:latin typeface="Wallop" panose="00000500000000000000" pitchFamily="50" charset="0"/>
              </a:rPr>
              <a:t>February</a:t>
            </a:r>
            <a:r>
              <a:rPr lang="en-GB" sz="1600" dirty="0">
                <a:latin typeface="Wallop" panose="00000500000000000000" pitchFamily="50" charset="0"/>
              </a:rPr>
              <a:t> – calendar placeholders will be circulated shortly to those who have expressed interest.</a:t>
            </a:r>
          </a:p>
          <a:p>
            <a:pPr>
              <a:spcAft>
                <a:spcPts val="1200"/>
              </a:spcAft>
            </a:pPr>
            <a:r>
              <a:rPr lang="en-GB" sz="1600" dirty="0">
                <a:latin typeface="Wallop" panose="00000500000000000000" pitchFamily="50" charset="0"/>
              </a:rPr>
              <a:t>To produce an industry </a:t>
            </a:r>
            <a:r>
              <a:rPr lang="en-GB" sz="1600" b="1" dirty="0">
                <a:latin typeface="Wallop" panose="00000500000000000000" pitchFamily="50" charset="0"/>
              </a:rPr>
              <a:t>position paper </a:t>
            </a:r>
            <a:r>
              <a:rPr lang="en-GB" sz="1600" dirty="0">
                <a:latin typeface="Wallop" panose="00000500000000000000" pitchFamily="50" charset="0"/>
              </a:rPr>
              <a:t>outlining options and recommendations to regulators. </a:t>
            </a:r>
          </a:p>
          <a:p>
            <a:pPr>
              <a:spcAft>
                <a:spcPts val="1200"/>
              </a:spcAft>
            </a:pPr>
            <a:r>
              <a:rPr lang="en-GB" sz="1600" dirty="0">
                <a:latin typeface="Wallop" panose="00000500000000000000" pitchFamily="50" charset="0"/>
              </a:rPr>
              <a:t>Using Teesside as a case study.</a:t>
            </a:r>
          </a:p>
          <a:p>
            <a:pPr>
              <a:spcAft>
                <a:spcPts val="1200"/>
              </a:spcAft>
            </a:pPr>
            <a:r>
              <a:rPr lang="en-GB" sz="1600" dirty="0">
                <a:latin typeface="Wallop" panose="00000500000000000000" pitchFamily="50" charset="0"/>
              </a:rPr>
              <a:t>Updates will be provided through this Working Group.</a:t>
            </a:r>
          </a:p>
          <a:p>
            <a:pPr lvl="1">
              <a:spcAft>
                <a:spcPts val="1200"/>
              </a:spcAft>
            </a:pPr>
            <a:r>
              <a:rPr lang="en-GB" sz="1600" dirty="0">
                <a:highlight>
                  <a:srgbClr val="FF6E82"/>
                </a:highlight>
                <a:latin typeface="Wallop" panose="00000500000000000000" pitchFamily="50" charset="0"/>
              </a:rPr>
              <a:t>Is there any input you would like us to consider?</a:t>
            </a:r>
          </a:p>
        </p:txBody>
      </p:sp>
      <p:cxnSp>
        <p:nvCxnSpPr>
          <p:cNvPr id="7" name="Straight Connector 6">
            <a:extLst>
              <a:ext uri="{FF2B5EF4-FFF2-40B4-BE49-F238E27FC236}">
                <a16:creationId xmlns:a16="http://schemas.microsoft.com/office/drawing/2014/main" id="{798AF531-291F-9E6A-B0B8-059D86DEADE1}"/>
              </a:ext>
            </a:extLst>
          </p:cNvPr>
          <p:cNvCxnSpPr>
            <a:cxnSpLocks/>
          </p:cNvCxnSpPr>
          <p:nvPr/>
        </p:nvCxnSpPr>
        <p:spPr>
          <a:xfrm>
            <a:off x="7410734" y="300251"/>
            <a:ext cx="0" cy="6264322"/>
          </a:xfrm>
          <a:prstGeom prst="line">
            <a:avLst/>
          </a:prstGeom>
          <a:ln w="28575">
            <a:solidFill>
              <a:srgbClr val="142F35"/>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4698515A-EC12-C68F-4875-9ECC764D1A3A}"/>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Slide Number">
            <a:extLst>
              <a:ext uri="{FF2B5EF4-FFF2-40B4-BE49-F238E27FC236}">
                <a16:creationId xmlns:a16="http://schemas.microsoft.com/office/drawing/2014/main" id="{35C33587-BFA8-84BE-8EF7-B51CC82DDD91}"/>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sp>
        <p:nvSpPr>
          <p:cNvPr id="11" name="Rectangle 10">
            <a:extLst>
              <a:ext uri="{FF2B5EF4-FFF2-40B4-BE49-F238E27FC236}">
                <a16:creationId xmlns:a16="http://schemas.microsoft.com/office/drawing/2014/main" id="{92CC1089-F19A-75B5-01D9-7270293D7531}"/>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descr="A blue circle with a black background&#10;&#10;Description automatically generated">
            <a:extLst>
              <a:ext uri="{FF2B5EF4-FFF2-40B4-BE49-F238E27FC236}">
                <a16:creationId xmlns:a16="http://schemas.microsoft.com/office/drawing/2014/main" id="{A38C1C8A-FA34-CDAA-4687-FF9E85D2DFFC}"/>
              </a:ext>
            </a:extLst>
          </p:cNvPr>
          <p:cNvPicPr>
            <a:picLocks noChangeAspect="1"/>
          </p:cNvPicPr>
          <p:nvPr/>
        </p:nvPicPr>
        <p:blipFill>
          <a:blip r:embed="rId3"/>
          <a:stretch>
            <a:fillRect/>
          </a:stretch>
        </p:blipFill>
        <p:spPr>
          <a:xfrm>
            <a:off x="126000" y="6444000"/>
            <a:ext cx="288000" cy="288000"/>
          </a:xfrm>
          <a:prstGeom prst="rect">
            <a:avLst/>
          </a:prstGeom>
        </p:spPr>
      </p:pic>
      <p:sp>
        <p:nvSpPr>
          <p:cNvPr id="13" name="Slide Number">
            <a:extLst>
              <a:ext uri="{FF2B5EF4-FFF2-40B4-BE49-F238E27FC236}">
                <a16:creationId xmlns:a16="http://schemas.microsoft.com/office/drawing/2014/main" id="{77353BB3-5ECE-AF9E-C556-C37ED44AF053}"/>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spTree>
    <p:extLst>
      <p:ext uri="{BB962C8B-B14F-4D97-AF65-F5344CB8AC3E}">
        <p14:creationId xmlns:p14="http://schemas.microsoft.com/office/powerpoint/2010/main" val="70373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6FE95-C617-0BF0-7C50-5813A36CD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46E8E-0F30-D844-621B-820BEB2E66D9}"/>
              </a:ext>
            </a:extLst>
          </p:cNvPr>
          <p:cNvSpPr>
            <a:spLocks noGrp="1"/>
          </p:cNvSpPr>
          <p:nvPr>
            <p:ph type="title"/>
          </p:nvPr>
        </p:nvSpPr>
        <p:spPr>
          <a:xfrm>
            <a:off x="523409" y="174172"/>
            <a:ext cx="11225679" cy="495792"/>
          </a:xfrm>
        </p:spPr>
        <p:txBody>
          <a:bodyPr/>
          <a:lstStyle/>
          <a:p>
            <a:r>
              <a:rPr lang="en-GB" b="1" dirty="0">
                <a:solidFill>
                  <a:schemeClr val="tx1"/>
                </a:solidFill>
                <a:latin typeface="Wallop" panose="00000500000000000000" pitchFamily="50" charset="0"/>
              </a:rPr>
              <a:t>Recent Publications</a:t>
            </a:r>
          </a:p>
        </p:txBody>
      </p:sp>
      <p:sp>
        <p:nvSpPr>
          <p:cNvPr id="5" name="Rectangle 4">
            <a:extLst>
              <a:ext uri="{FF2B5EF4-FFF2-40B4-BE49-F238E27FC236}">
                <a16:creationId xmlns:a16="http://schemas.microsoft.com/office/drawing/2014/main" id="{89557E37-19AC-5C55-E47A-82221CA5FE94}"/>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lide Number">
            <a:extLst>
              <a:ext uri="{FF2B5EF4-FFF2-40B4-BE49-F238E27FC236}">
                <a16:creationId xmlns:a16="http://schemas.microsoft.com/office/drawing/2014/main" id="{BA10F94F-242F-5BC4-EE77-933642240FF2}"/>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800" b="0" i="0" u="none" strike="noStrike" kern="1200" cap="none" spc="0" normalizeH="0" baseline="0" noProof="0" smtClean="0">
                <a:ln>
                  <a:noFill/>
                </a:ln>
                <a:solidFill>
                  <a:srgbClr val="142F35"/>
                </a:solidFill>
                <a:effectLst/>
                <a:uLnTx/>
                <a:uFillTx/>
                <a:latin typeface="Wallop"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a:ln>
                <a:noFill/>
              </a:ln>
              <a:solidFill>
                <a:srgbClr val="142F35"/>
              </a:solidFill>
              <a:effectLst/>
              <a:uLnTx/>
              <a:uFillTx/>
              <a:latin typeface="Wallop" pitchFamily="2" charset="77"/>
              <a:ea typeface="+mn-ea"/>
              <a:cs typeface="+mn-cs"/>
            </a:endParaRPr>
          </a:p>
        </p:txBody>
      </p:sp>
      <p:sp>
        <p:nvSpPr>
          <p:cNvPr id="7" name="Rectangle 6">
            <a:extLst>
              <a:ext uri="{FF2B5EF4-FFF2-40B4-BE49-F238E27FC236}">
                <a16:creationId xmlns:a16="http://schemas.microsoft.com/office/drawing/2014/main" id="{3A53001C-7A32-FA0B-7EA1-CE5AC4A1B039}"/>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blue circle with a black background&#10;&#10;Description automatically generated">
            <a:extLst>
              <a:ext uri="{FF2B5EF4-FFF2-40B4-BE49-F238E27FC236}">
                <a16:creationId xmlns:a16="http://schemas.microsoft.com/office/drawing/2014/main" id="{70138968-7AB4-C139-2CA7-A8DB8D4F9FBB}"/>
              </a:ext>
            </a:extLst>
          </p:cNvPr>
          <p:cNvPicPr>
            <a:picLocks noChangeAspect="1"/>
          </p:cNvPicPr>
          <p:nvPr/>
        </p:nvPicPr>
        <p:blipFill>
          <a:blip r:embed="rId3"/>
          <a:stretch>
            <a:fillRect/>
          </a:stretch>
        </p:blipFill>
        <p:spPr>
          <a:xfrm>
            <a:off x="126000" y="6444000"/>
            <a:ext cx="288000" cy="288000"/>
          </a:xfrm>
          <a:prstGeom prst="rect">
            <a:avLst/>
          </a:prstGeom>
        </p:spPr>
      </p:pic>
      <p:sp>
        <p:nvSpPr>
          <p:cNvPr id="9" name="Slide Number">
            <a:extLst>
              <a:ext uri="{FF2B5EF4-FFF2-40B4-BE49-F238E27FC236}">
                <a16:creationId xmlns:a16="http://schemas.microsoft.com/office/drawing/2014/main" id="{BAB6EFCC-6AFF-44F8-DD67-53282BB9C145}"/>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142F35"/>
                </a:solidFill>
                <a:effectLst/>
                <a:uLnTx/>
                <a:uFillTx/>
                <a:latin typeface="Wallop" pitchFamily="2" charset="77"/>
                <a:ea typeface="+mn-ea"/>
                <a:cs typeface="+mn-cs"/>
              </a:rPr>
              <a:t>© CCSA Confidential information   |</a:t>
            </a:r>
          </a:p>
        </p:txBody>
      </p:sp>
      <p:graphicFrame>
        <p:nvGraphicFramePr>
          <p:cNvPr id="14" name="Diagram 13">
            <a:extLst>
              <a:ext uri="{FF2B5EF4-FFF2-40B4-BE49-F238E27FC236}">
                <a16:creationId xmlns:a16="http://schemas.microsoft.com/office/drawing/2014/main" id="{4BE13735-CE99-4C65-3BE9-3E2E0AC5CF3F}"/>
              </a:ext>
            </a:extLst>
          </p:cNvPr>
          <p:cNvGraphicFramePr/>
          <p:nvPr>
            <p:extLst>
              <p:ext uri="{D42A27DB-BD31-4B8C-83A1-F6EECF244321}">
                <p14:modId xmlns:p14="http://schemas.microsoft.com/office/powerpoint/2010/main" val="1126142831"/>
              </p:ext>
            </p:extLst>
          </p:nvPr>
        </p:nvGraphicFramePr>
        <p:xfrm>
          <a:off x="712195" y="934556"/>
          <a:ext cx="1076761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977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7B469-2A0B-5074-190B-F2676A838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2C46B-20B3-EB4F-2E58-F18E31D3BD3C}"/>
              </a:ext>
            </a:extLst>
          </p:cNvPr>
          <p:cNvSpPr>
            <a:spLocks noGrp="1"/>
          </p:cNvSpPr>
          <p:nvPr>
            <p:ph type="title"/>
          </p:nvPr>
        </p:nvSpPr>
        <p:spPr>
          <a:xfrm>
            <a:off x="350740" y="1094568"/>
            <a:ext cx="5608100" cy="1246296"/>
          </a:xfrm>
        </p:spPr>
        <p:txBody>
          <a:bodyPr/>
          <a:lstStyle/>
          <a:p>
            <a:r>
              <a:rPr lang="en-US" dirty="0"/>
              <a:t>Water Discussion</a:t>
            </a:r>
          </a:p>
        </p:txBody>
      </p:sp>
      <p:sp>
        <p:nvSpPr>
          <p:cNvPr id="3" name="TextBox 2">
            <a:extLst>
              <a:ext uri="{FF2B5EF4-FFF2-40B4-BE49-F238E27FC236}">
                <a16:creationId xmlns:a16="http://schemas.microsoft.com/office/drawing/2014/main" id="{0D2FADF6-A52E-424A-44B1-29B060DCD718}"/>
              </a:ext>
            </a:extLst>
          </p:cNvPr>
          <p:cNvSpPr txBox="1"/>
          <p:nvPr/>
        </p:nvSpPr>
        <p:spPr>
          <a:xfrm>
            <a:off x="487900" y="4617720"/>
            <a:ext cx="4788188" cy="369332"/>
          </a:xfrm>
          <a:prstGeom prst="rect">
            <a:avLst/>
          </a:prstGeom>
          <a:noFill/>
        </p:spPr>
        <p:txBody>
          <a:bodyPr wrap="square" rtlCol="0">
            <a:spAutoFit/>
          </a:bodyPr>
          <a:lstStyle/>
          <a:p>
            <a:r>
              <a:rPr lang="en-GB" dirty="0"/>
              <a:t>All</a:t>
            </a:r>
          </a:p>
        </p:txBody>
      </p:sp>
    </p:spTree>
    <p:extLst>
      <p:ext uri="{BB962C8B-B14F-4D97-AF65-F5344CB8AC3E}">
        <p14:creationId xmlns:p14="http://schemas.microsoft.com/office/powerpoint/2010/main" val="2008799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5491B-CB6B-019A-D237-C7CB4F90746C}"/>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6EADADF6-C70B-FACF-FA8B-7C7591A3D542}"/>
              </a:ext>
            </a:extLst>
          </p:cNvPr>
          <p:cNvSpPr/>
          <p:nvPr/>
        </p:nvSpPr>
        <p:spPr>
          <a:xfrm>
            <a:off x="5691116" y="1582085"/>
            <a:ext cx="2313871" cy="4547399"/>
          </a:xfrm>
          <a:prstGeom prst="rect">
            <a:avLst/>
          </a:prstGeom>
          <a:noFill/>
          <a:ln w="28575">
            <a:solidFill>
              <a:srgbClr val="2AF9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3DF43B0-E906-5279-275D-791514775CBF}"/>
              </a:ext>
            </a:extLst>
          </p:cNvPr>
          <p:cNvSpPr>
            <a:spLocks noChangeAspect="1"/>
          </p:cNvSpPr>
          <p:nvPr/>
        </p:nvSpPr>
        <p:spPr>
          <a:xfrm>
            <a:off x="0" y="6318000"/>
            <a:ext cx="12192000" cy="540000"/>
          </a:xfrm>
          <a:prstGeom prst="rect">
            <a:avLst/>
          </a:prstGeom>
          <a:solidFill>
            <a:srgbClr val="E0E1DD">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a:extLst>
              <a:ext uri="{FF2B5EF4-FFF2-40B4-BE49-F238E27FC236}">
                <a16:creationId xmlns:a16="http://schemas.microsoft.com/office/drawing/2014/main" id="{A4425362-543A-251D-159B-9F74068ED090}"/>
              </a:ext>
            </a:extLst>
          </p:cNvPr>
          <p:cNvSpPr txBox="1">
            <a:spLocks/>
          </p:cNvSpPr>
          <p:nvPr/>
        </p:nvSpPr>
        <p:spPr>
          <a:xfrm>
            <a:off x="11533321" y="6488225"/>
            <a:ext cx="277459" cy="135546"/>
          </a:xfrm>
          <a:prstGeom prst="rect">
            <a:avLst/>
          </a:prstGeom>
        </p:spPr>
        <p:txBody>
          <a:bodyPr rIns="0"/>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GB" sz="800" smtClean="0">
                <a:solidFill>
                  <a:srgbClr val="142F35"/>
                </a:solidFill>
                <a:latin typeface="Wallop" pitchFamily="2" charset="77"/>
              </a:rPr>
              <a:pPr algn="r"/>
              <a:t>9</a:t>
            </a:fld>
            <a:endParaRPr lang="en-GB" sz="800">
              <a:solidFill>
                <a:srgbClr val="142F35"/>
              </a:solidFill>
              <a:latin typeface="Wallop" pitchFamily="2" charset="77"/>
            </a:endParaRPr>
          </a:p>
        </p:txBody>
      </p:sp>
      <p:sp>
        <p:nvSpPr>
          <p:cNvPr id="3" name="Rectangle 2">
            <a:extLst>
              <a:ext uri="{FF2B5EF4-FFF2-40B4-BE49-F238E27FC236}">
                <a16:creationId xmlns:a16="http://schemas.microsoft.com/office/drawing/2014/main" id="{C6B53516-E048-76CA-DBDA-62AA4D64EC41}"/>
              </a:ext>
            </a:extLst>
          </p:cNvPr>
          <p:cNvSpPr>
            <a:spLocks noChangeAspect="1"/>
          </p:cNvSpPr>
          <p:nvPr/>
        </p:nvSpPr>
        <p:spPr>
          <a:xfrm>
            <a:off x="0" y="6318000"/>
            <a:ext cx="540000" cy="540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circle with a black background&#10;&#10;Description automatically generated">
            <a:extLst>
              <a:ext uri="{FF2B5EF4-FFF2-40B4-BE49-F238E27FC236}">
                <a16:creationId xmlns:a16="http://schemas.microsoft.com/office/drawing/2014/main" id="{BD3ABCFF-6A96-EE90-6B44-A5138D35A459}"/>
              </a:ext>
            </a:extLst>
          </p:cNvPr>
          <p:cNvPicPr>
            <a:picLocks noChangeAspect="1"/>
          </p:cNvPicPr>
          <p:nvPr/>
        </p:nvPicPr>
        <p:blipFill>
          <a:blip r:embed="rId2"/>
          <a:stretch>
            <a:fillRect/>
          </a:stretch>
        </p:blipFill>
        <p:spPr>
          <a:xfrm>
            <a:off x="126000" y="6444000"/>
            <a:ext cx="288000" cy="288000"/>
          </a:xfrm>
          <a:prstGeom prst="rect">
            <a:avLst/>
          </a:prstGeom>
        </p:spPr>
      </p:pic>
      <p:grpSp>
        <p:nvGrpSpPr>
          <p:cNvPr id="7" name="Group 6">
            <a:extLst>
              <a:ext uri="{FF2B5EF4-FFF2-40B4-BE49-F238E27FC236}">
                <a16:creationId xmlns:a16="http://schemas.microsoft.com/office/drawing/2014/main" id="{807898A5-7A5F-A9F2-786D-E181477C567D}"/>
              </a:ext>
            </a:extLst>
          </p:cNvPr>
          <p:cNvGrpSpPr>
            <a:grpSpLocks noGrp="1" noUngrp="1" noRot="1" noMove="1" noResize="1"/>
          </p:cNvGrpSpPr>
          <p:nvPr/>
        </p:nvGrpSpPr>
        <p:grpSpPr>
          <a:xfrm>
            <a:off x="12388132" y="0"/>
            <a:ext cx="238539" cy="1645920"/>
            <a:chOff x="12276814" y="0"/>
            <a:chExt cx="238539" cy="1645920"/>
          </a:xfrm>
        </p:grpSpPr>
        <p:sp>
          <p:nvSpPr>
            <p:cNvPr id="8" name="Rectangle 7">
              <a:extLst>
                <a:ext uri="{FF2B5EF4-FFF2-40B4-BE49-F238E27FC236}">
                  <a16:creationId xmlns:a16="http://schemas.microsoft.com/office/drawing/2014/main" id="{5C923CDA-267E-444C-97E5-22203FBE96E7}"/>
                </a:ext>
              </a:extLst>
            </p:cNvPr>
            <p:cNvSpPr>
              <a:spLocks noGrp="1" noRot="1" noMove="1" noResize="1" noEditPoints="1" noAdjustHandles="1" noChangeArrowheads="1" noChangeShapeType="1"/>
            </p:cNvSpPr>
            <p:nvPr/>
          </p:nvSpPr>
          <p:spPr>
            <a:xfrm>
              <a:off x="12276814" y="0"/>
              <a:ext cx="238539" cy="238539"/>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Wallop" panose="00000500000000000000"/>
              </a:endParaRPr>
            </a:p>
          </p:txBody>
        </p:sp>
        <p:sp>
          <p:nvSpPr>
            <p:cNvPr id="9" name="Rectangle 8">
              <a:extLst>
                <a:ext uri="{FF2B5EF4-FFF2-40B4-BE49-F238E27FC236}">
                  <a16:creationId xmlns:a16="http://schemas.microsoft.com/office/drawing/2014/main" id="{48FEBAC9-29D1-D642-3811-B220EAB61501}"/>
                </a:ext>
              </a:extLst>
            </p:cNvPr>
            <p:cNvSpPr>
              <a:spLocks noGrp="1" noRot="1" noMove="1" noResize="1" noEditPoints="1" noAdjustHandles="1" noChangeArrowheads="1" noChangeShapeType="1"/>
            </p:cNvSpPr>
            <p:nvPr/>
          </p:nvSpPr>
          <p:spPr>
            <a:xfrm>
              <a:off x="12276814" y="351845"/>
              <a:ext cx="238539" cy="238539"/>
            </a:xfrm>
            <a:prstGeom prst="rect">
              <a:avLst/>
            </a:prstGeom>
            <a:solidFill>
              <a:srgbClr val="142F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Wallop" panose="00000500000000000000"/>
              </a:endParaRPr>
            </a:p>
          </p:txBody>
        </p:sp>
        <p:sp>
          <p:nvSpPr>
            <p:cNvPr id="10" name="Rectangle 9">
              <a:extLst>
                <a:ext uri="{FF2B5EF4-FFF2-40B4-BE49-F238E27FC236}">
                  <a16:creationId xmlns:a16="http://schemas.microsoft.com/office/drawing/2014/main" id="{BBD12C10-5F23-8D32-0884-0A0C590FC73D}"/>
                </a:ext>
              </a:extLst>
            </p:cNvPr>
            <p:cNvSpPr>
              <a:spLocks noGrp="1" noRot="1" noMove="1" noResize="1" noEditPoints="1" noAdjustHandles="1" noChangeArrowheads="1" noChangeShapeType="1"/>
            </p:cNvSpPr>
            <p:nvPr/>
          </p:nvSpPr>
          <p:spPr>
            <a:xfrm>
              <a:off x="12276814" y="703690"/>
              <a:ext cx="238539" cy="238539"/>
            </a:xfrm>
            <a:prstGeom prst="rect">
              <a:avLst/>
            </a:prstGeom>
            <a:solidFill>
              <a:srgbClr val="E0E1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Wallop" panose="00000500000000000000"/>
              </a:endParaRPr>
            </a:p>
          </p:txBody>
        </p:sp>
        <p:sp>
          <p:nvSpPr>
            <p:cNvPr id="11" name="Rectangle 10">
              <a:extLst>
                <a:ext uri="{FF2B5EF4-FFF2-40B4-BE49-F238E27FC236}">
                  <a16:creationId xmlns:a16="http://schemas.microsoft.com/office/drawing/2014/main" id="{866B6A33-A8C6-78AC-F0F3-C25E95C229E2}"/>
                </a:ext>
              </a:extLst>
            </p:cNvPr>
            <p:cNvSpPr>
              <a:spLocks noGrp="1" noRot="1" noMove="1" noResize="1" noEditPoints="1" noAdjustHandles="1" noChangeArrowheads="1" noChangeShapeType="1"/>
            </p:cNvSpPr>
            <p:nvPr/>
          </p:nvSpPr>
          <p:spPr>
            <a:xfrm>
              <a:off x="12276814" y="1055535"/>
              <a:ext cx="238539" cy="238539"/>
            </a:xfrm>
            <a:prstGeom prst="rect">
              <a:avLst/>
            </a:prstGeom>
            <a:solidFill>
              <a:srgbClr val="0287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Wallop" panose="00000500000000000000"/>
              </a:endParaRPr>
            </a:p>
          </p:txBody>
        </p:sp>
        <p:sp>
          <p:nvSpPr>
            <p:cNvPr id="12" name="Rectangle 11">
              <a:extLst>
                <a:ext uri="{FF2B5EF4-FFF2-40B4-BE49-F238E27FC236}">
                  <a16:creationId xmlns:a16="http://schemas.microsoft.com/office/drawing/2014/main" id="{FCC42661-7994-942F-00E8-D495B6C69FE2}"/>
                </a:ext>
              </a:extLst>
            </p:cNvPr>
            <p:cNvSpPr>
              <a:spLocks noGrp="1" noRot="1" noMove="1" noResize="1" noEditPoints="1" noAdjustHandles="1" noChangeArrowheads="1" noChangeShapeType="1"/>
            </p:cNvSpPr>
            <p:nvPr/>
          </p:nvSpPr>
          <p:spPr>
            <a:xfrm>
              <a:off x="12276814" y="1407381"/>
              <a:ext cx="238539" cy="238539"/>
            </a:xfrm>
            <a:prstGeom prst="rect">
              <a:avLst/>
            </a:prstGeom>
            <a:solidFill>
              <a:srgbClr val="FF6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Wallop" panose="00000500000000000000"/>
              </a:endParaRPr>
            </a:p>
          </p:txBody>
        </p:sp>
      </p:grpSp>
      <p:sp>
        <p:nvSpPr>
          <p:cNvPr id="15" name="Slide Number">
            <a:extLst>
              <a:ext uri="{FF2B5EF4-FFF2-40B4-BE49-F238E27FC236}">
                <a16:creationId xmlns:a16="http://schemas.microsoft.com/office/drawing/2014/main" id="{A49B2553-9966-31CE-EB47-65CA4FE4EBB0}"/>
              </a:ext>
            </a:extLst>
          </p:cNvPr>
          <p:cNvSpPr txBox="1">
            <a:spLocks/>
          </p:cNvSpPr>
          <p:nvPr/>
        </p:nvSpPr>
        <p:spPr>
          <a:xfrm>
            <a:off x="6912244" y="6488224"/>
            <a:ext cx="4805543" cy="23477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rgbClr val="142F35"/>
                </a:solidFill>
                <a:latin typeface="Wallop" pitchFamily="2" charset="77"/>
              </a:rPr>
              <a:t>© CCSA Confidential information   |</a:t>
            </a:r>
          </a:p>
        </p:txBody>
      </p:sp>
      <p:sp>
        <p:nvSpPr>
          <p:cNvPr id="17" name="Title 1">
            <a:extLst>
              <a:ext uri="{FF2B5EF4-FFF2-40B4-BE49-F238E27FC236}">
                <a16:creationId xmlns:a16="http://schemas.microsoft.com/office/drawing/2014/main" id="{2E29CF11-0218-7D73-23F0-E46A7FCEB5A9}"/>
              </a:ext>
            </a:extLst>
          </p:cNvPr>
          <p:cNvSpPr txBox="1">
            <a:spLocks/>
          </p:cNvSpPr>
          <p:nvPr/>
        </p:nvSpPr>
        <p:spPr>
          <a:xfrm>
            <a:off x="520171" y="124889"/>
            <a:ext cx="10946405" cy="565924"/>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060"/>
              </a:lnSpc>
            </a:pPr>
            <a:r>
              <a:rPr lang="en-GB" sz="2800" b="1" dirty="0">
                <a:solidFill>
                  <a:srgbClr val="000000"/>
                </a:solidFill>
                <a:latin typeface="Wallop" panose="00000500000000000000"/>
                <a:ea typeface="+mj-lt"/>
                <a:cs typeface="+mj-lt"/>
              </a:rPr>
              <a:t>EA Consultation on Reserving Water Abstraction Rights</a:t>
            </a:r>
            <a:endParaRPr lang="en-US" sz="2800" b="1" dirty="0">
              <a:latin typeface="Wallop" panose="00000500000000000000"/>
            </a:endParaRPr>
          </a:p>
        </p:txBody>
      </p:sp>
      <p:sp>
        <p:nvSpPr>
          <p:cNvPr id="18" name="Rectangle 17">
            <a:extLst>
              <a:ext uri="{FF2B5EF4-FFF2-40B4-BE49-F238E27FC236}">
                <a16:creationId xmlns:a16="http://schemas.microsoft.com/office/drawing/2014/main" id="{44270A47-4AD3-2132-6146-8A05D796FB69}"/>
              </a:ext>
            </a:extLst>
          </p:cNvPr>
          <p:cNvSpPr/>
          <p:nvPr/>
        </p:nvSpPr>
        <p:spPr>
          <a:xfrm>
            <a:off x="538522" y="830608"/>
            <a:ext cx="556591" cy="72000"/>
          </a:xfrm>
          <a:prstGeom prst="rect">
            <a:avLst/>
          </a:prstGeom>
          <a:solidFill>
            <a:srgbClr val="2AF9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Wallop" panose="00000500000000000000"/>
            </a:endParaRPr>
          </a:p>
        </p:txBody>
      </p:sp>
      <p:sp>
        <p:nvSpPr>
          <p:cNvPr id="4" name="TextBox 3">
            <a:extLst>
              <a:ext uri="{FF2B5EF4-FFF2-40B4-BE49-F238E27FC236}">
                <a16:creationId xmlns:a16="http://schemas.microsoft.com/office/drawing/2014/main" id="{9A9E9C6B-8BBF-CD9B-3427-FC31B4202D28}"/>
              </a:ext>
            </a:extLst>
          </p:cNvPr>
          <p:cNvSpPr txBox="1"/>
          <p:nvPr/>
        </p:nvSpPr>
        <p:spPr>
          <a:xfrm>
            <a:off x="504445" y="1111735"/>
            <a:ext cx="11094886" cy="338554"/>
          </a:xfrm>
          <a:prstGeom prst="rect">
            <a:avLst/>
          </a:prstGeom>
          <a:solidFill>
            <a:schemeClr val="bg1">
              <a:lumMod val="85000"/>
            </a:schemeClr>
          </a:solidFill>
        </p:spPr>
        <p:txBody>
          <a:bodyPr wrap="square">
            <a:spAutoFit/>
          </a:bodyPr>
          <a:lstStyle/>
          <a:p>
            <a:r>
              <a:rPr lang="en-GB" sz="1600" dirty="0">
                <a:solidFill>
                  <a:schemeClr val="tx1"/>
                </a:solidFill>
                <a:latin typeface="Wallop" panose="00000500000000000000"/>
              </a:rPr>
              <a:t>This consultation seeks views on two approaches to determine water abstraction license applications to:</a:t>
            </a:r>
            <a:endParaRPr lang="en-GB" sz="1600" dirty="0">
              <a:solidFill>
                <a:schemeClr val="tx1"/>
              </a:solidFill>
              <a:highlight>
                <a:srgbClr val="FFFF00"/>
              </a:highlight>
              <a:latin typeface="Wallop" panose="00000500000000000000"/>
            </a:endParaRPr>
          </a:p>
        </p:txBody>
      </p:sp>
      <p:sp>
        <p:nvSpPr>
          <p:cNvPr id="13" name="Rectangle 1">
            <a:extLst>
              <a:ext uri="{FF2B5EF4-FFF2-40B4-BE49-F238E27FC236}">
                <a16:creationId xmlns:a16="http://schemas.microsoft.com/office/drawing/2014/main" id="{20AC905D-D61D-AC6D-3268-47F0BD469DC3}"/>
              </a:ext>
            </a:extLst>
          </p:cNvPr>
          <p:cNvSpPr>
            <a:spLocks noChangeArrowheads="1"/>
          </p:cNvSpPr>
          <p:nvPr/>
        </p:nvSpPr>
        <p:spPr bwMode="auto">
          <a:xfrm>
            <a:off x="504445" y="1582086"/>
            <a:ext cx="4800916" cy="4547399"/>
          </a:xfrm>
          <a:prstGeom prst="rect">
            <a:avLst/>
          </a:prstGeom>
          <a:noFill/>
          <a:ln w="28575">
            <a:solidFill>
              <a:srgbClr val="2AF9D8"/>
            </a:solidFill>
            <a:miter lim="800000"/>
            <a:headEnd/>
            <a:tailEnd/>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kumimoji="0" lang="en-GB" altLang="en-US" sz="1500" b="0" i="0" u="none" strike="noStrike" cap="none" normalizeH="0" baseline="0" dirty="0">
                <a:ln>
                  <a:noFill/>
                </a:ln>
                <a:effectLst/>
                <a:latin typeface="Wallop" panose="00000500000000000000"/>
              </a:rPr>
              <a:t>reserve water abstraction rights for strategic water resources schemes</a:t>
            </a:r>
          </a:p>
          <a:p>
            <a:pPr marL="800100" lvl="1" indent="-342900">
              <a:lnSpc>
                <a:spcPct val="150000"/>
              </a:lnSpc>
              <a:buFont typeface="Wingdings" panose="05000000000000000000" pitchFamily="2" charset="2"/>
              <a:buChar char="Ø"/>
            </a:pPr>
            <a:r>
              <a:rPr lang="en-GB" sz="1500" dirty="0">
                <a:latin typeface="Wallop" panose="00000500000000000000" pitchFamily="50" charset="0"/>
              </a:rPr>
              <a:t>granting an abstraction licence to a strategic water resources scheme in advance of its proposed start of operation</a:t>
            </a:r>
            <a:endParaRPr kumimoji="0" lang="en-GB" altLang="en-US" sz="1500" b="0" i="0" u="none" strike="noStrike" cap="none" normalizeH="0" baseline="0" dirty="0">
              <a:ln>
                <a:noFill/>
              </a:ln>
              <a:effectLst/>
              <a:latin typeface="Wallop" panose="00000500000000000000" pitchFamily="50" charset="0"/>
            </a:endParaRP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kumimoji="0" lang="en-GB" altLang="en-US" sz="1500" b="0" i="0" u="none" strike="noStrike" cap="none" normalizeH="0" baseline="0" dirty="0">
                <a:ln>
                  <a:noFill/>
                </a:ln>
                <a:effectLst/>
                <a:latin typeface="Wallop" panose="00000500000000000000"/>
              </a:rPr>
              <a:t>allocate reserved abstraction rights when there are competing demands for water</a:t>
            </a:r>
          </a:p>
          <a:p>
            <a:pPr marL="800100" lvl="1" indent="-342900">
              <a:lnSpc>
                <a:spcPct val="150000"/>
              </a:lnSpc>
              <a:buFont typeface="Wingdings" panose="05000000000000000000" pitchFamily="2" charset="2"/>
              <a:buChar char="Ø"/>
            </a:pPr>
            <a:r>
              <a:rPr lang="en-GB" altLang="en-US" sz="1500" dirty="0">
                <a:latin typeface="Wallop" panose="00000500000000000000"/>
              </a:rPr>
              <a:t>If competing demands remain, introduce a hierarchy of use:</a:t>
            </a:r>
          </a:p>
          <a:p>
            <a:pPr marL="1257300" lvl="2" indent="-342900">
              <a:lnSpc>
                <a:spcPct val="150000"/>
              </a:lnSpc>
              <a:buFont typeface="Wingdings" panose="05000000000000000000" pitchFamily="2" charset="2"/>
              <a:buChar char="Ø"/>
            </a:pPr>
            <a:r>
              <a:rPr kumimoji="0" lang="en-GB" altLang="en-US" sz="1500" b="1" i="0" u="none" strike="noStrike" cap="none" normalizeH="0" baseline="0" dirty="0">
                <a:ln>
                  <a:noFill/>
                </a:ln>
                <a:effectLst/>
                <a:latin typeface="Wallop" panose="00000500000000000000"/>
              </a:rPr>
              <a:t>Tier 2:</a:t>
            </a:r>
            <a:r>
              <a:rPr kumimoji="0" lang="en-GB" altLang="en-US" sz="1500" b="0" i="0" u="none" strike="noStrike" cap="none" normalizeH="0" baseline="0" dirty="0">
                <a:ln>
                  <a:noFill/>
                </a:ln>
                <a:effectLst/>
                <a:latin typeface="Wallop" panose="00000500000000000000"/>
              </a:rPr>
              <a:t> non-PWS critical national infrastructure</a:t>
            </a:r>
          </a:p>
          <a:p>
            <a:pPr marL="1257300" lvl="2" indent="-342900">
              <a:lnSpc>
                <a:spcPct val="150000"/>
              </a:lnSpc>
              <a:buFont typeface="Wingdings" panose="05000000000000000000" pitchFamily="2" charset="2"/>
              <a:buChar char="Ø"/>
            </a:pPr>
            <a:r>
              <a:rPr lang="en-GB" altLang="en-US" sz="1500" b="1" dirty="0">
                <a:latin typeface="Wallop" panose="00000500000000000000"/>
              </a:rPr>
              <a:t>Tier 3</a:t>
            </a:r>
            <a:r>
              <a:rPr lang="en-GB" altLang="en-US" sz="1500" dirty="0">
                <a:latin typeface="Wallop" panose="00000500000000000000"/>
              </a:rPr>
              <a:t>: net zero activities such as CCUS</a:t>
            </a:r>
            <a:endParaRPr kumimoji="0" lang="en-US" altLang="en-US" sz="1500" b="0" i="0" u="none" strike="noStrike" cap="none" normalizeH="0" baseline="0" dirty="0">
              <a:ln>
                <a:noFill/>
              </a:ln>
              <a:effectLst/>
              <a:latin typeface="Wallop" panose="00000500000000000000"/>
            </a:endParaRPr>
          </a:p>
        </p:txBody>
      </p:sp>
      <p:sp>
        <p:nvSpPr>
          <p:cNvPr id="19" name="TextBox 18">
            <a:extLst>
              <a:ext uri="{FF2B5EF4-FFF2-40B4-BE49-F238E27FC236}">
                <a16:creationId xmlns:a16="http://schemas.microsoft.com/office/drawing/2014/main" id="{640CE63C-9210-08E9-4888-FE673EBB21E1}"/>
              </a:ext>
            </a:extLst>
          </p:cNvPr>
          <p:cNvSpPr txBox="1"/>
          <p:nvPr/>
        </p:nvSpPr>
        <p:spPr>
          <a:xfrm>
            <a:off x="5813946" y="1765808"/>
            <a:ext cx="1966506" cy="1384995"/>
          </a:xfrm>
          <a:prstGeom prst="rect">
            <a:avLst/>
          </a:prstGeom>
          <a:solidFill>
            <a:srgbClr val="28F8D7"/>
          </a:solidFill>
        </p:spPr>
        <p:txBody>
          <a:bodyPr wrap="square" rtlCol="0" anchor="ctr">
            <a:spAutoFit/>
          </a:bodyPr>
          <a:lstStyle/>
          <a:p>
            <a:pPr algn="ctr"/>
            <a:r>
              <a:rPr lang="en-GB" sz="1400" b="1" dirty="0">
                <a:latin typeface="Wallop" panose="00000500000000000000"/>
              </a:rPr>
              <a:t>What future measures are needed  to improve the allocation of water abstraction rights?</a:t>
            </a:r>
          </a:p>
        </p:txBody>
      </p:sp>
      <p:sp>
        <p:nvSpPr>
          <p:cNvPr id="21" name="TextBox 20">
            <a:extLst>
              <a:ext uri="{FF2B5EF4-FFF2-40B4-BE49-F238E27FC236}">
                <a16:creationId xmlns:a16="http://schemas.microsoft.com/office/drawing/2014/main" id="{20F419AA-0F60-4D14-449B-25C560B206C1}"/>
              </a:ext>
            </a:extLst>
          </p:cNvPr>
          <p:cNvSpPr txBox="1"/>
          <p:nvPr/>
        </p:nvSpPr>
        <p:spPr>
          <a:xfrm>
            <a:off x="5856117" y="3501532"/>
            <a:ext cx="1992106" cy="1384995"/>
          </a:xfrm>
          <a:prstGeom prst="rect">
            <a:avLst/>
          </a:prstGeom>
          <a:solidFill>
            <a:srgbClr val="28F8D7"/>
          </a:solidFill>
        </p:spPr>
        <p:txBody>
          <a:bodyPr wrap="square" rtlCol="0" anchor="ctr">
            <a:spAutoFit/>
          </a:bodyPr>
          <a:lstStyle/>
          <a:p>
            <a:pPr algn="ctr"/>
            <a:r>
              <a:rPr lang="en-GB" sz="1400" b="1" dirty="0">
                <a:latin typeface="Wallop" panose="00000500000000000000"/>
              </a:rPr>
              <a:t>What </a:t>
            </a:r>
            <a:r>
              <a:rPr lang="en-GB" sz="1400" b="1" dirty="0">
                <a:latin typeface="Wallop" panose="00000500000000000000" pitchFamily="50" charset="0"/>
              </a:rPr>
              <a:t>challenges could or risks could arise from implementing the proposed framework?</a:t>
            </a:r>
          </a:p>
        </p:txBody>
      </p:sp>
      <p:sp>
        <p:nvSpPr>
          <p:cNvPr id="22" name="TextBox 21">
            <a:extLst>
              <a:ext uri="{FF2B5EF4-FFF2-40B4-BE49-F238E27FC236}">
                <a16:creationId xmlns:a16="http://schemas.microsoft.com/office/drawing/2014/main" id="{3E58CC37-A713-07EA-18C7-FF821AB3EEF2}"/>
              </a:ext>
            </a:extLst>
          </p:cNvPr>
          <p:cNvSpPr txBox="1"/>
          <p:nvPr/>
        </p:nvSpPr>
        <p:spPr>
          <a:xfrm>
            <a:off x="8216437" y="2624677"/>
            <a:ext cx="3594343" cy="2462213"/>
          </a:xfrm>
          <a:prstGeom prst="rect">
            <a:avLst/>
          </a:prstGeom>
          <a:solidFill>
            <a:srgbClr val="FF6E82"/>
          </a:solidFill>
        </p:spPr>
        <p:txBody>
          <a:bodyPr wrap="square" rtlCol="0" anchor="ctr">
            <a:spAutoFit/>
          </a:bodyPr>
          <a:lstStyle/>
          <a:p>
            <a:pPr algn="ctr"/>
            <a:r>
              <a:rPr lang="en-GB" sz="1400" b="1" dirty="0">
                <a:latin typeface="Wallop" panose="00000500000000000000"/>
              </a:rPr>
              <a:t>The consultation is open until 16 February.</a:t>
            </a:r>
          </a:p>
          <a:p>
            <a:pPr algn="ctr"/>
            <a:endParaRPr lang="en-GB" sz="1400" b="1" dirty="0">
              <a:latin typeface="Wallop" panose="00000500000000000000"/>
            </a:endParaRPr>
          </a:p>
          <a:p>
            <a:pPr marL="285750" indent="-285750" fontAlgn="base">
              <a:buFont typeface="Wingdings" panose="05000000000000000000" pitchFamily="2" charset="2"/>
              <a:buChar char="Ø"/>
            </a:pPr>
            <a:r>
              <a:rPr lang="en-GB" sz="1400" dirty="0"/>
              <a:t>If you have any views on this consultation, please contact </a:t>
            </a:r>
            <a:r>
              <a:rPr lang="en-GB" sz="1400" dirty="0">
                <a:hlinkClick r:id="rId3"/>
              </a:rPr>
              <a:t>Despoina.Tsimprikidou@ccsassociation.org</a:t>
            </a:r>
            <a:endParaRPr lang="en-GB" sz="1400" dirty="0"/>
          </a:p>
          <a:p>
            <a:pPr marL="285750" indent="-285750" fontAlgn="base">
              <a:buFont typeface="Wingdings" panose="05000000000000000000" pitchFamily="2" charset="2"/>
              <a:buChar char="Ø"/>
            </a:pPr>
            <a:r>
              <a:rPr lang="en-GB" sz="1400" dirty="0"/>
              <a:t>Please note that due to a high number of open consultations, the CCSA will respond to this consultation only if we receive member input.</a:t>
            </a:r>
          </a:p>
        </p:txBody>
      </p:sp>
      <p:sp>
        <p:nvSpPr>
          <p:cNvPr id="25" name="TextBox 24">
            <a:extLst>
              <a:ext uri="{FF2B5EF4-FFF2-40B4-BE49-F238E27FC236}">
                <a16:creationId xmlns:a16="http://schemas.microsoft.com/office/drawing/2014/main" id="{E75EB697-EEA5-DEBB-0092-869E38CBFB8E}"/>
              </a:ext>
            </a:extLst>
          </p:cNvPr>
          <p:cNvSpPr txBox="1"/>
          <p:nvPr/>
        </p:nvSpPr>
        <p:spPr>
          <a:xfrm>
            <a:off x="5813946" y="5237256"/>
            <a:ext cx="1992106" cy="738664"/>
          </a:xfrm>
          <a:prstGeom prst="rect">
            <a:avLst/>
          </a:prstGeom>
          <a:solidFill>
            <a:srgbClr val="28F8D7"/>
          </a:solidFill>
        </p:spPr>
        <p:txBody>
          <a:bodyPr wrap="square" rtlCol="0" anchor="ctr">
            <a:spAutoFit/>
          </a:bodyPr>
          <a:lstStyle/>
          <a:p>
            <a:pPr algn="ctr"/>
            <a:r>
              <a:rPr lang="en-GB" sz="1400" i="1" dirty="0">
                <a:latin typeface="Wallop" panose="00000500000000000000"/>
              </a:rPr>
              <a:t>Does NOT consider water resource prioritisation.</a:t>
            </a:r>
            <a:endParaRPr lang="en-GB" sz="1400" i="1" dirty="0">
              <a:latin typeface="Wallop" panose="00000500000000000000" pitchFamily="50" charset="0"/>
            </a:endParaRPr>
          </a:p>
        </p:txBody>
      </p:sp>
    </p:spTree>
    <p:extLst>
      <p:ext uri="{BB962C8B-B14F-4D97-AF65-F5344CB8AC3E}">
        <p14:creationId xmlns:p14="http://schemas.microsoft.com/office/powerpoint/2010/main" val="31901487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ividers, quotes and other">
  <a:themeElements>
    <a:clrScheme name="Custom 1">
      <a:dk1>
        <a:srgbClr val="3F3F3F"/>
      </a:dk1>
      <a:lt1>
        <a:srgbClr val="FFFFFF"/>
      </a:lt1>
      <a:dk2>
        <a:srgbClr val="002D72"/>
      </a:dk2>
      <a:lt2>
        <a:srgbClr val="FFFFFF"/>
      </a:lt2>
      <a:accent1>
        <a:srgbClr val="0097A9"/>
      </a:accent1>
      <a:accent2>
        <a:srgbClr val="A2B2C8"/>
      </a:accent2>
      <a:accent3>
        <a:srgbClr val="F6B21B"/>
      </a:accent3>
      <a:accent4>
        <a:srgbClr val="6BCABA"/>
      </a:accent4>
      <a:accent5>
        <a:srgbClr val="66C1CB"/>
      </a:accent5>
      <a:accent6>
        <a:srgbClr val="C7D1DE"/>
      </a:accent6>
      <a:hlink>
        <a:srgbClr val="33578E"/>
      </a:hlink>
      <a:folHlink>
        <a:srgbClr val="829A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Thermal_Powerpoint_Template_2022_-_v1  -  Read-Only" id="{D8223217-F4B4-4D25-8166-F4935645F561}" vid="{A91411FA-1332-44E6-8315-14A983BA5182}"/>
    </a:ext>
  </a:extLst>
</a:theme>
</file>

<file path=ppt/theme/theme4.xml><?xml version="1.0" encoding="utf-8"?>
<a:theme xmlns:a="http://schemas.openxmlformats.org/drawingml/2006/main" name="Text slides - No subheads">
  <a:themeElements>
    <a:clrScheme name="Custom 1">
      <a:dk1>
        <a:srgbClr val="3F3F3F"/>
      </a:dk1>
      <a:lt1>
        <a:srgbClr val="FFFFFF"/>
      </a:lt1>
      <a:dk2>
        <a:srgbClr val="002D72"/>
      </a:dk2>
      <a:lt2>
        <a:srgbClr val="FFFFFF"/>
      </a:lt2>
      <a:accent1>
        <a:srgbClr val="0097A9"/>
      </a:accent1>
      <a:accent2>
        <a:srgbClr val="A2B2C8"/>
      </a:accent2>
      <a:accent3>
        <a:srgbClr val="F6B21B"/>
      </a:accent3>
      <a:accent4>
        <a:srgbClr val="6BCABA"/>
      </a:accent4>
      <a:accent5>
        <a:srgbClr val="66C1CB"/>
      </a:accent5>
      <a:accent6>
        <a:srgbClr val="C7D1DE"/>
      </a:accent6>
      <a:hlink>
        <a:srgbClr val="33578E"/>
      </a:hlink>
      <a:folHlink>
        <a:srgbClr val="829A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Thermal_Powerpoint_Template_2022_-_v1  -  Read-Only" id="{D8223217-F4B4-4D25-8166-F4935645F561}" vid="{DC000419-478A-4E38-B861-1A29A3580FA2}"/>
    </a:ext>
  </a:extLst>
</a:theme>
</file>

<file path=ppt/theme/theme5.xml><?xml version="1.0" encoding="utf-8"?>
<a:theme xmlns:a="http://schemas.openxmlformats.org/drawingml/2006/main" name="Text slides - subheads">
  <a:themeElements>
    <a:clrScheme name="Custom 1">
      <a:dk1>
        <a:srgbClr val="3F3F3F"/>
      </a:dk1>
      <a:lt1>
        <a:srgbClr val="FFFFFF"/>
      </a:lt1>
      <a:dk2>
        <a:srgbClr val="002D72"/>
      </a:dk2>
      <a:lt2>
        <a:srgbClr val="FFFFFF"/>
      </a:lt2>
      <a:accent1>
        <a:srgbClr val="0097A9"/>
      </a:accent1>
      <a:accent2>
        <a:srgbClr val="A2B2C8"/>
      </a:accent2>
      <a:accent3>
        <a:srgbClr val="F6B21B"/>
      </a:accent3>
      <a:accent4>
        <a:srgbClr val="6BCABA"/>
      </a:accent4>
      <a:accent5>
        <a:srgbClr val="66C1CB"/>
      </a:accent5>
      <a:accent6>
        <a:srgbClr val="C7D1DE"/>
      </a:accent6>
      <a:hlink>
        <a:srgbClr val="33578E"/>
      </a:hlink>
      <a:folHlink>
        <a:srgbClr val="829A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Thermal_Powerpoint_Template_2022_-_v1  -  Read-Only" id="{D8223217-F4B4-4D25-8166-F4935645F561}" vid="{9F1468BA-3B8E-44A3-AA35-21F379E0912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c742fc-cad8-484f-8d4f-707859b13280">
      <Terms xmlns="http://schemas.microsoft.com/office/infopath/2007/PartnerControls"/>
    </lcf76f155ced4ddcb4097134ff3c332f>
    <Number xmlns="4cc742fc-cad8-484f-8d4f-707859b13280" xsi:nil="true"/>
    <TaxCatchAll xmlns="855fd684-d401-468d-8a89-11bae47602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D579292FD5BD4A9EE53D61D0D1E1DA" ma:contentTypeVersion="20" ma:contentTypeDescription="Create a new document." ma:contentTypeScope="" ma:versionID="c9eae297626d7df3ed00f51d519b0243">
  <xsd:schema xmlns:xsd="http://www.w3.org/2001/XMLSchema" xmlns:xs="http://www.w3.org/2001/XMLSchema" xmlns:p="http://schemas.microsoft.com/office/2006/metadata/properties" xmlns:ns2="4cc742fc-cad8-484f-8d4f-707859b13280" xmlns:ns3="855fd684-d401-468d-8a89-11bae47602d6" targetNamespace="http://schemas.microsoft.com/office/2006/metadata/properties" ma:root="true" ma:fieldsID="e35810581c6252b876b16b1288521466" ns2:_="" ns3:_="">
    <xsd:import namespace="4cc742fc-cad8-484f-8d4f-707859b13280"/>
    <xsd:import namespace="855fd684-d401-468d-8a89-11bae47602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Number"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c742fc-cad8-484f-8d4f-707859b132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Number" ma:index="21" nillable="true" ma:displayName="Number" ma:format="Dropdown" ma:internalName="Number" ma:percentage="FALSE">
      <xsd:simpleType>
        <xsd:restriction base="dms:Number"/>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e451b3a-8480-44bf-893c-43734fdbcb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5fd684-d401-468d-8a89-11bae47602d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9633d50-eb09-4a80-bc80-6d835edd773e}" ma:internalName="TaxCatchAll" ma:showField="CatchAllData" ma:web="855fd684-d401-468d-8a89-11bae47602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09B0D-5979-4880-9E70-5DA618F2CDFD}">
  <ds:schemaRefs>
    <ds:schemaRef ds:uri="4cc742fc-cad8-484f-8d4f-707859b13280"/>
    <ds:schemaRef ds:uri="855fd684-d401-468d-8a89-11bae47602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7F5CB2B-3557-49E2-BCB8-A0578DF4DF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c742fc-cad8-484f-8d4f-707859b13280"/>
    <ds:schemaRef ds:uri="855fd684-d401-468d-8a89-11bae47602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D83040-E863-4244-9CF9-8984F92445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1452</TotalTime>
  <Words>2482</Words>
  <Application>Microsoft Office PowerPoint</Application>
  <PresentationFormat>Widescreen</PresentationFormat>
  <Paragraphs>319</Paragraphs>
  <Slides>23</Slides>
  <Notes>9</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Aptos</vt:lpstr>
      <vt:lpstr>Aptos Display</vt:lpstr>
      <vt:lpstr>Arial</vt:lpstr>
      <vt:lpstr>Arial Black</vt:lpstr>
      <vt:lpstr>Calibri</vt:lpstr>
      <vt:lpstr>Wallop</vt:lpstr>
      <vt:lpstr>Wingdings</vt:lpstr>
      <vt:lpstr>1_Office Theme</vt:lpstr>
      <vt:lpstr>Office Theme</vt:lpstr>
      <vt:lpstr>Dividers, quotes and other</vt:lpstr>
      <vt:lpstr>Text slides - No subheads</vt:lpstr>
      <vt:lpstr>Text slides - subheads</vt:lpstr>
      <vt:lpstr>PowerPoint Presentation</vt:lpstr>
      <vt:lpstr>House Keeping &amp; Introductions</vt:lpstr>
      <vt:lpstr>PowerPoint Presentation</vt:lpstr>
      <vt:lpstr>Permitting &amp; Planning Updates</vt:lpstr>
      <vt:lpstr>PowerPoint Presentation</vt:lpstr>
      <vt:lpstr>PowerPoint Presentation</vt:lpstr>
      <vt:lpstr>Recent Publications</vt:lpstr>
      <vt:lpstr>Water Discussion</vt:lpstr>
      <vt:lpstr>PowerPoint Presentation</vt:lpstr>
      <vt:lpstr>PowerPoint Presentation</vt:lpstr>
      <vt:lpstr>National Framework for Water Resources 2025: water for growth, nature and a resilient future – </vt:lpstr>
      <vt:lpstr>National and Regional Water Deficits</vt:lpstr>
      <vt:lpstr>RAPID and Strategic Resource Options (SROs)</vt:lpstr>
      <vt:lpstr>National Framework for Water Resources 2025: </vt:lpstr>
      <vt:lpstr>Section 7 :Taking Action on Water for Energy</vt:lpstr>
      <vt:lpstr>Environment Agency Enabling collaborative planning Project </vt:lpstr>
      <vt:lpstr>PowerPoint Presentation</vt:lpstr>
      <vt:lpstr>Key Recommendations (88 in Total)</vt:lpstr>
      <vt:lpstr>Proposed Regional System Planning Model</vt:lpstr>
      <vt:lpstr>Links</vt:lpstr>
      <vt:lpstr>Discussion: 2026 Permitting &amp; Planning Priorities </vt:lpstr>
      <vt:lpstr>Updated Priority Work Areas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Georgina Katzaros</dc:creator>
  <cp:lastModifiedBy>Despoina Tsimprikidou</cp:lastModifiedBy>
  <cp:revision>1</cp:revision>
  <dcterms:created xsi:type="dcterms:W3CDTF">2024-09-10T15:47:42Z</dcterms:created>
  <dcterms:modified xsi:type="dcterms:W3CDTF">2025-12-01T13:49:58Z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0x01010085D579292FD5BD4A9EE53D61D0D1E1DA</vt:lpwstr>
  </property>
  <property fmtid="{D5CDD505-2E9C-101B-9397-08002B2CF9AE}" pid="3" name="MediaServiceImageTags">
    <vt:lpwstr/>
  </property>
</Properties>
</file>